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1" r:id="rId5"/>
    <p:sldId id="263" r:id="rId6"/>
    <p:sldId id="262" r:id="rId7"/>
    <p:sldId id="264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D830A8A-8099-45B6-B889-77B3F92036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77E57F-895C-4613-99B3-985EC4A665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075DE1F-8EF1-4E51-A859-62643B128D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19A17C-ED34-4053-8EFB-D3B49F315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81A8-8717-4D7E-B2E3-FDE21CA75E4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C7601F-2713-4D0D-AE38-8E5D2C4D7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3D05F51-92C2-45CB-839A-A34DC4B24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15CF5-FF33-45FE-84D3-BAE421BB8B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918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B58001-A32F-4133-8F35-56A40C6E2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A5D8535-B565-40B8-8D13-5531741E9D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A8786B8-5C69-4919-95AE-376D4A854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81A8-8717-4D7E-B2E3-FDE21CA75E4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684FC3-1A14-4F4C-8077-D7FD9B557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43926B-256F-48A5-81F4-72240DF1D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15CF5-FF33-45FE-84D3-BAE421BB8B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322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7CEEF3A-452E-416E-BEB3-8BC4C86DA6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5731227-5864-4B27-86B3-A2C2F99F9E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B6FA6E4-5594-4B12-89A5-0B496F000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81A8-8717-4D7E-B2E3-FDE21CA75E4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EBB280-1483-4B7D-B86D-693661BD4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2A5CFB-7942-4D53-BFFC-B20989DB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15CF5-FF33-45FE-84D3-BAE421BB8B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738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999220-B32B-45C6-AC4C-1DAE06251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6C3DD9-9EF9-4115-8C28-E4F205DBC5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B84793-018A-43EF-956B-3B473C7BC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81A8-8717-4D7E-B2E3-FDE21CA75E4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F629B1-7885-4E92-BABA-C3A9AAAF5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C204C9A-A324-49ED-BDB6-8A403C76C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15CF5-FF33-45FE-84D3-BAE421BB8B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588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CA31AA-3E21-4347-B185-14CE690AA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D7D1DE0-61D0-4258-BA93-A8B219EB3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A8F87B-F44D-4854-B0B1-AD158F073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81A8-8717-4D7E-B2E3-FDE21CA75E4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D66403-3649-41E5-B3DF-632FC20BB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3BEE294-08E0-49EE-A514-A606D2044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15CF5-FF33-45FE-84D3-BAE421BB8B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642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5A3C3D-7AB3-4032-8C0A-8E05E0947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BD0688-32D0-44E8-A9F5-9E264BA399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F4C007D-8009-49AC-AD8D-49FF9AC7B4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C5F909A-BC39-4D8C-A6AF-75E9E61D3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81A8-8717-4D7E-B2E3-FDE21CA75E4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3524178-881A-4186-8E63-FE1E6835F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6F503CA-6CFD-44A7-8209-9E2147814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15CF5-FF33-45FE-84D3-BAE421BB8B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95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56D563-1E81-454C-9C73-1835A992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50156F8-2B1D-45CB-A822-816861DAD3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B4FD4F5-716C-4A5E-A0AD-2254C71333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5EAB9CB-57A3-482B-880B-31EDC007D2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08488AD-038A-4AE0-9C41-25BD57356A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E22E478-6A30-4660-BAAB-359084FBE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81A8-8717-4D7E-B2E3-FDE21CA75E4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063422A-A0C8-40FB-9DBA-3F7B6E9E62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C0F11FF-F64B-426B-8448-DA13DDDBA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15CF5-FF33-45FE-84D3-BAE421BB8B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25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B6CB29-7650-4D7C-8CAA-757D054BA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4316AA1-9D47-4E4F-B605-52BAD1A39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81A8-8717-4D7E-B2E3-FDE21CA75E4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DE37EB7-F11B-401E-BBAF-065363ACF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EE8EFCE-D575-4CB5-8EAE-C033FFBFB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15CF5-FF33-45FE-84D3-BAE421BB8B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169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08AE663-D51D-4C73-AAC1-562F10248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81A8-8717-4D7E-B2E3-FDE21CA75E4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C70A64D-AB47-41D2-8352-FFD3E7557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7747AD0-36FA-4C62-AE7F-DA6DD226E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15CF5-FF33-45FE-84D3-BAE421BB8B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090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3969F5-FDC0-4DEA-94E8-513B918F4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3A33DD-4824-4EC5-BBA8-3004DCCE2F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A610739-DB24-4367-860F-EDEF74BBE4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862F6E3-30F2-48C8-BCD4-CB0156160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81A8-8717-4D7E-B2E3-FDE21CA75E4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9CBBA14-0D6C-4C9A-A106-8F7D98226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9174CD8-903E-42C5-B5B3-28CB5DDC1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15CF5-FF33-45FE-84D3-BAE421BB8B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406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6F66FB-BB66-42C6-86E0-E95D0B903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C24C60E-3C40-447E-BFD3-063AFA7359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15082AB-85B3-41A2-9D93-A3D87D04E2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4584D1-0EC7-4151-9FB9-E1AC16B55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81A8-8717-4D7E-B2E3-FDE21CA75E4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C08A5E2-CCE3-4F64-BCAB-521F0EB12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1FD0AEB-8081-4AD6-94F7-5D810060F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15CF5-FF33-45FE-84D3-BAE421BB8B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33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6CF7A50-17B8-428B-9FA8-1EDF283BB7C0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0DFAAA-71E2-4B52-A408-D913973B0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B9D5AC4-9E1B-465E-BD8C-318AF03FD0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6E759BD-4E94-4FD3-B3D0-9F8C2ED983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F81A8-8717-4D7E-B2E3-FDE21CA75E4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74CB9DE-64BA-4E9E-B4AA-AC010C1319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503E53-250D-4B69-AF52-54023AC31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15CF5-FF33-45FE-84D3-BAE421BB8B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407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EDA218-5792-4E65-BA5F-33F37AB798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49899"/>
            <a:ext cx="9144000" cy="2387600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Русская народная сказка «Летучий корабль»</a:t>
            </a:r>
            <a:endParaRPr lang="ru-RU" sz="6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445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4462" y="1674783"/>
            <a:ext cx="11758246" cy="403187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Главный герой сказки:  </a:t>
            </a:r>
            <a:r>
              <a:rPr lang="ru-RU" sz="3200" dirty="0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младший сын (</a:t>
            </a:r>
            <a:r>
              <a:rPr lang="ru-RU" sz="3200" dirty="0" err="1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дурачок</a:t>
            </a:r>
            <a:r>
              <a:rPr lang="ru-RU" sz="3200" dirty="0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/>
            <a:endParaRPr lang="ru-RU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Семья главного героя:  </a:t>
            </a:r>
            <a:r>
              <a:rPr lang="ru-RU" sz="3200" dirty="0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мать, отец , два старших брата.</a:t>
            </a:r>
          </a:p>
          <a:p>
            <a:pPr algn="just"/>
            <a:endParaRPr lang="ru-RU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Помощники главного героя: </a:t>
            </a:r>
            <a:r>
              <a:rPr lang="ru-RU" sz="3200" dirty="0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старичок, </a:t>
            </a:r>
            <a:r>
              <a:rPr lang="ru-RU" sz="3200" dirty="0" err="1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Слухало</a:t>
            </a:r>
            <a:r>
              <a:rPr lang="ru-RU" sz="3200" dirty="0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Скороход, Стреляло, Объедало, Опивало, дядюшка с хворостом, Холодило. </a:t>
            </a:r>
          </a:p>
          <a:p>
            <a:pPr algn="just"/>
            <a:endParaRPr lang="ru-RU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Другие герои: </a:t>
            </a:r>
            <a:r>
              <a:rPr lang="ru-RU" sz="3200" dirty="0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царь, царевна, придворные.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84431" y="445476"/>
            <a:ext cx="32003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Главный герой встречает  старичка. Помощь старичка в  постройке корабля</a:t>
            </a:r>
            <a:endParaRPr lang="ru-RU" dirty="0"/>
          </a:p>
        </p:txBody>
      </p:sp>
      <p:pic>
        <p:nvPicPr>
          <p:cNvPr id="1026" name="Picture 2" descr="https://frigato.ru/uploads/posts/2021-05/1620280632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6930" y="1523999"/>
            <a:ext cx="3722370" cy="454855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2031" y="410308"/>
            <a:ext cx="31066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Младший сын отправляется в лес, чтобы построить Летучий корабль</a:t>
            </a:r>
            <a:endParaRPr lang="ru-RU" dirty="0"/>
          </a:p>
        </p:txBody>
      </p:sp>
      <p:pic>
        <p:nvPicPr>
          <p:cNvPr id="1028" name="Picture 4" descr="https://frigato.ru/uploads/posts/2021-05/1620280656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021" y="1525221"/>
            <a:ext cx="3748210" cy="460338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8850923" y="726831"/>
            <a:ext cx="2672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Встреча со </a:t>
            </a:r>
            <a:r>
              <a:rPr lang="ru-RU" dirty="0" err="1" smtClean="0"/>
              <a:t>Слухало</a:t>
            </a:r>
            <a:endParaRPr lang="ru-RU" dirty="0"/>
          </a:p>
        </p:txBody>
      </p:sp>
      <p:pic>
        <p:nvPicPr>
          <p:cNvPr id="1030" name="Picture 6" descr="https://frigato.ru/uploads/posts/2021-05/1620280699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123" y="1540731"/>
            <a:ext cx="3690970" cy="45201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277816"/>
            <a:ext cx="3692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Знакомство со Скороходом</a:t>
            </a:r>
            <a:endParaRPr lang="ru-RU" dirty="0"/>
          </a:p>
        </p:txBody>
      </p:sp>
      <p:pic>
        <p:nvPicPr>
          <p:cNvPr id="18434" name="Picture 2" descr="https://libmir.com/i/59/300859/i_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294" y="2151184"/>
            <a:ext cx="3469398" cy="299524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021015" y="890954"/>
            <a:ext cx="3294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Герои встречают Стреляло</a:t>
            </a:r>
            <a:endParaRPr lang="ru-RU" dirty="0"/>
          </a:p>
        </p:txBody>
      </p:sp>
      <p:pic>
        <p:nvPicPr>
          <p:cNvPr id="18436" name="Picture 4" descr="https://frigato.ru/uploads/posts/2021-05/1620280630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6960" y="1633294"/>
            <a:ext cx="3378257" cy="4134461"/>
          </a:xfrm>
          <a:prstGeom prst="rect">
            <a:avLst/>
          </a:prstGeom>
          <a:noFill/>
        </p:spPr>
      </p:pic>
      <p:pic>
        <p:nvPicPr>
          <p:cNvPr id="8" name="Picture 2" descr="https://sun9-7.userapi.com/c628231/u165623677/video/y_9374c5c5.jpg"/>
          <p:cNvPicPr>
            <a:picLocks noChangeAspect="1" noChangeArrowheads="1"/>
          </p:cNvPicPr>
          <p:nvPr/>
        </p:nvPicPr>
        <p:blipFill>
          <a:blip r:embed="rId4" cstate="print"/>
          <a:srcRect t="10550" r="5437" b="10988"/>
          <a:stretch>
            <a:fillRect/>
          </a:stretch>
        </p:blipFill>
        <p:spPr bwMode="auto">
          <a:xfrm>
            <a:off x="7433855" y="2262554"/>
            <a:ext cx="4596592" cy="286043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8077200" y="1418492"/>
            <a:ext cx="3329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Встреча с Объедало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0816" y="383903"/>
            <a:ext cx="29879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Встреча с дядюшкой с хворостом и Холодило</a:t>
            </a:r>
            <a:endParaRPr lang="ru-RU" dirty="0"/>
          </a:p>
        </p:txBody>
      </p:sp>
      <p:pic>
        <p:nvPicPr>
          <p:cNvPr id="3" name="Picture 6" descr="https://frigato.ru/uploads/posts/2021-05/1620280700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9483" y="1220422"/>
            <a:ext cx="3905250" cy="481012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2585" y="949569"/>
            <a:ext cx="2766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Герои встречают Опивало</a:t>
            </a:r>
            <a:endParaRPr lang="ru-RU" dirty="0"/>
          </a:p>
        </p:txBody>
      </p:sp>
      <p:pic>
        <p:nvPicPr>
          <p:cNvPr id="19460" name="Picture 4" descr="https://libmir.com/i/59/300859/i_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3084" y="1776902"/>
            <a:ext cx="4784022" cy="3392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7909" y="614158"/>
          <a:ext cx="11723076" cy="541685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893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9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300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Испытание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Кто помог главному герою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3004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Добыть живую и мертвую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воду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Скороход, </a:t>
                      </a:r>
                      <a:r>
                        <a:rPr lang="ru-RU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Слухало</a:t>
                      </a: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, Стреляло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5322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Съесть за один присест 12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жареных быков и хлеба из 40 печей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Объедало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75322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Выпить 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 один раз </a:t>
                      </a: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40 бочек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пива (каждая бочка по 40 ведер)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Опивало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3004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Сходить в чугунную баню, которую топили 3 дня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Холодило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75322">
                <a:tc>
                  <a:txBody>
                    <a:bodyPr/>
                    <a:lstStyle/>
                    <a:p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Выставить поутру перед царским</a:t>
                      </a:r>
                      <a:r>
                        <a:rPr lang="ru-RU" sz="2800" b="0" i="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дворцом целый полк солдат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Дядюшка с хворостом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5661" y="597876"/>
            <a:ext cx="8053753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s://web-skazki.ru/preview-files/letuchiy-korabl-x-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0438" y="1652097"/>
            <a:ext cx="4744672" cy="47446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169</Words>
  <Application>Microsoft Office PowerPoint</Application>
  <PresentationFormat>Широкоэкранный</PresentationFormat>
  <Paragraphs>29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Тема Office</vt:lpstr>
      <vt:lpstr>Русская народная сказка «Летучий корабль»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Учитель</cp:lastModifiedBy>
  <cp:revision>35</cp:revision>
  <dcterms:created xsi:type="dcterms:W3CDTF">2021-04-14T06:18:01Z</dcterms:created>
  <dcterms:modified xsi:type="dcterms:W3CDTF">2022-11-02T08:17:13Z</dcterms:modified>
</cp:coreProperties>
</file>