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777285"/>
            <a:ext cx="8036178" cy="2678805"/>
          </a:xfrm>
        </p:spPr>
        <p:txBody>
          <a:bodyPr/>
          <a:lstStyle/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семьи и школы в формировании здорового образа жизни у детей младшего школьного возраста.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69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проводилось в МБОУ средней общеобразовательной школе № 6 г. Холмска. Выборка составила 20 родителей и учащихся 3б класса.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проводилась с сентября 2014 года по март 2015 года и состояла из трех этапов.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первом этапе исследования (сентябрь-октябрь) 2014 года была проведена работа по изучению литературных источников и первоначальное тестирование для проверки уровня подготовленности и составлении группы для эксперимента.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этап (ноябрь-декабрь) 2014 г. предполагал педагогический эксперимент заключался в использовании приемов, соответствующих возрастному развитию школьников, привлечение родителей в школьную жизнь их детей, а именно, совместное участие детей и родителей в играх, викторинах, конкурсах, праздниках, уроков здоровья, спортивных соревнованиях для развития формирования здорового стиля жизни школьников и родителей в процессе физического воспитания.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Подбор игровых заданий обсуждали совместно с учителем физической культуры, классным руководителем. 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третьем этапе в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(декабрь-январь)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 года было проведено повторное тестирование, результаты, которые были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обработаны.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652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039997" y="608281"/>
            <a:ext cx="844590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60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на констатирующем этапе эксперимента, </a:t>
            </a:r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  <a:r>
              <a:rPr lang="ru-RU" sz="20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г.</a:t>
            </a:r>
            <a:r>
              <a:rPr lang="ru-RU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544547"/>
              </p:ext>
            </p:extLst>
          </p:nvPr>
        </p:nvGraphicFramePr>
        <p:xfrm>
          <a:off x="1494631" y="1828799"/>
          <a:ext cx="8138766" cy="4481848"/>
        </p:xfrm>
        <a:graphic>
          <a:graphicData uri="http://schemas.openxmlformats.org/drawingml/2006/table">
            <a:tbl>
              <a:tblPr/>
              <a:tblGrid>
                <a:gridCol w="1200959"/>
                <a:gridCol w="1200959"/>
                <a:gridCol w="1307102"/>
                <a:gridCol w="1276670"/>
                <a:gridCol w="1576538"/>
                <a:gridCol w="1576538"/>
              </a:tblGrid>
              <a:tr h="12805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здорового образа жизни в семье.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знаний о строении и функциях организма человека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0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человек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человек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2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2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2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Неудовл.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08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родителей, октябрь 2014 г.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344942"/>
              </p:ext>
            </p:extLst>
          </p:nvPr>
        </p:nvGraphicFramePr>
        <p:xfrm>
          <a:off x="837128" y="1094705"/>
          <a:ext cx="8744754" cy="5674958"/>
        </p:xfrm>
        <a:graphic>
          <a:graphicData uri="http://schemas.openxmlformats.org/drawingml/2006/table">
            <a:tbl>
              <a:tblPr/>
              <a:tblGrid>
                <a:gridCol w="449829"/>
                <a:gridCol w="2043455"/>
                <a:gridCol w="1501352"/>
                <a:gridCol w="4750118"/>
              </a:tblGrid>
              <a:tr h="6683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 родителей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Результат, в баллах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здорового образа жизни в семье. (родители)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Г-ко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оз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565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учеников 3 класса «Б»,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2014 г.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191622"/>
              </p:ext>
            </p:extLst>
          </p:nvPr>
        </p:nvGraphicFramePr>
        <p:xfrm>
          <a:off x="566670" y="1030319"/>
          <a:ext cx="8358390" cy="5711345"/>
        </p:xfrm>
        <a:graphic>
          <a:graphicData uri="http://schemas.openxmlformats.org/drawingml/2006/table">
            <a:tbl>
              <a:tblPr firstRow="1" firstCol="1" bandRow="1"/>
              <a:tblGrid>
                <a:gridCol w="450040"/>
                <a:gridCol w="1955838"/>
                <a:gridCol w="2026521"/>
                <a:gridCol w="3925991"/>
              </a:tblGrid>
              <a:tr h="666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 детей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Результат, в баллах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знаний о строении и функциях организма человека (дети)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А-ин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Г-ко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Д-ев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неудовл.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Ж-ин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Л-ва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М-оз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неудовл.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Н-ов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неудовл.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Ф-ов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неудовл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Х-ая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Я-на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6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родителей, декабрь 2014 г.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679010"/>
              </p:ext>
            </p:extLst>
          </p:nvPr>
        </p:nvGraphicFramePr>
        <p:xfrm>
          <a:off x="677334" y="1081819"/>
          <a:ext cx="8878789" cy="5537931"/>
        </p:xfrm>
        <a:graphic>
          <a:graphicData uri="http://schemas.openxmlformats.org/drawingml/2006/table">
            <a:tbl>
              <a:tblPr/>
              <a:tblGrid>
                <a:gridCol w="456724"/>
                <a:gridCol w="2178220"/>
                <a:gridCol w="1461907"/>
                <a:gridCol w="4781938"/>
              </a:tblGrid>
              <a:tr h="51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Результаты, в баллах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здорового образа жизни в семье (родители)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Г-ко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К-вы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Л-вы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М-оз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Н-вы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Ф-вы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Х-ие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Я-ны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31" marR="57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252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учеников 3 класса «Б», декабрь 2014 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18871"/>
              </p:ext>
            </p:extLst>
          </p:nvPr>
        </p:nvGraphicFramePr>
        <p:xfrm>
          <a:off x="677334" y="1133349"/>
          <a:ext cx="8904547" cy="5549257"/>
        </p:xfrm>
        <a:graphic>
          <a:graphicData uri="http://schemas.openxmlformats.org/drawingml/2006/table">
            <a:tbl>
              <a:tblPr firstRow="1" firstCol="1" bandRow="1"/>
              <a:tblGrid>
                <a:gridCol w="461187"/>
                <a:gridCol w="2235428"/>
                <a:gridCol w="1370223"/>
                <a:gridCol w="4837709"/>
              </a:tblGrid>
              <a:tr h="6419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 детей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Результаты, в баллах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007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знаний о строении и функциях организма человека (дети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А-ин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Г-ко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Д-ев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Ж-ин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оз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Н-ов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Ф-ов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Х-ая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Ю-ин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Я-на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82" marR="5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221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455" y="596721"/>
            <a:ext cx="9175004" cy="13208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на контрольном этапе эксперимента, декабрь 2014 г.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146324"/>
              </p:ext>
            </p:extLst>
          </p:nvPr>
        </p:nvGraphicFramePr>
        <p:xfrm>
          <a:off x="940159" y="1545464"/>
          <a:ext cx="8474298" cy="4378818"/>
        </p:xfrm>
        <a:graphic>
          <a:graphicData uri="http://schemas.openxmlformats.org/drawingml/2006/table">
            <a:tbl>
              <a:tblPr/>
              <a:tblGrid>
                <a:gridCol w="1316468"/>
                <a:gridCol w="1316468"/>
                <a:gridCol w="1517354"/>
                <a:gridCol w="1118050"/>
                <a:gridCol w="1602979"/>
                <a:gridCol w="1602979"/>
              </a:tblGrid>
              <a:tr h="16420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здорового образа жизни в семье. (родители)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знаний о строении и функциях организма человека. (дети)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человек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человек 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919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знаний о Условиях ЗОЖ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11" y="1571223"/>
            <a:ext cx="8229599" cy="464927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4029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знаний о строении и функциях организма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8" y="1558345"/>
            <a:ext cx="8229600" cy="47909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6433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Здоровый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жизни - это активное состояние человека, требующее проявления волевых усилий, осмысления поступков и поведения, ведущих к сохранению и укреплению физического и психического здоровья, восстановлению работоспособности.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Основное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процесса формирования здорового образа жизни младших школьников в семье составляют комплексные оздоровительные мероприятия (оптимально организованный режим дня, систематические занятия физическими упражнениями, рациональное питание, медико-профилактические мероприятия), направленные на сохранение, укрепление здоровья и повышение работоспособности младших школьников, а также мероприятия направленные на профилактику вредных привычек.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формировании знаний о здоровом образе жизни у младшего школьника учитель может использовать различные активные группы форм и методов, используя их в построении учебно-воспитательного процесса, варьируя ими, однако наибольшей эффективности в воспитании можно ожидать лишь тогда, когда педагог будет сам являться примером для подражания, и когда работа будет проводиться не только в школе, но и в семье.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педагогического исследования нами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учебный процесс среднеобразовательной школы №6 г. Холмска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мероприятий,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здоровом образе жизни,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особенности детей с привлечением родителей. Результаты исследования показали эффективность использованных в программе форм и методов формирования знаний о ЗОЖ, таких как уроки здоровья, практические задания, развивающие и подвижные игры, соревнования, литературные чтения.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03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воспитания здорового поколения приобретает в настоящее время все большее значение. На ухудшение здоровья влияют многие факторы, в том числе и неправильное отношение населения к своему здоровью и здоровью своих детей.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и их родителей не сформировано ценностное отношение к своему здоровью, что объясняется недостаточной пропагандой педагогических и медицинских знаний о здоровом образе жизни.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середины 90-х годов ХХ века появилось много научных работ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-оздоровительного направления, исследующих: организацию образовательного процесса и готовность к обучению в школе, гигиену обучения и воспитания школьников, факторы риска для здоровья детей и подростков при обучении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школе.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 практике на всех ее уровнях определилась потребность в разработке целостной системы сохранения и укрепления здоровья педагогов и учащихся, создание таких основ организации педагогического процесса, которые бы обеспечивали ученику возможность выбора здорового образа жизни, способствовали формированию отношения к собственному здоровью как высшей духовной ценности, знакомили с различными системами оздоровления организма и предупреждения заболеваний.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ученика зависит не только от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профессионализма учителя физической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культуры, но и от соблюдения здорового образа жизни в семье, в которой родители придают этому особое значение.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7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за внимание!</a:t>
            </a: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970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212" y="1725769"/>
            <a:ext cx="8596668" cy="2588653"/>
          </a:xfrm>
        </p:spPr>
        <p:txBody>
          <a:bodyPr>
            <a:no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физического воспитания детей младшего школьного возраста.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09859"/>
            <a:ext cx="8596668" cy="3335628"/>
          </a:xfrm>
        </p:spPr>
        <p:txBody>
          <a:bodyPr>
            <a:normAutofit fontScale="90000"/>
          </a:bodyPr>
          <a:lstStyle/>
          <a:p>
            <a:r>
              <a:rPr lang="ru-RU" sz="4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4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здорового образа жизни у детей младшего школьного возраста.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9349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65916"/>
            <a:ext cx="8596668" cy="4018208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обосновать и экспериментально доказать эффективность комплекса мероприятий направленный на формирование здорового образа жизни детей младшего школьного возраста.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0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исследования: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предполагаем, что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внедрённый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учебный процесс начальной школы комплекс мероприятий,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формирования здорового образа жизни с учетом взаимодействия семьи и школы окажет положительное влияние на сформированность знаний, умений, навыков ведения здорового образа жизни у младших школьников.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59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значимость:</a:t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аключается 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том, что полученные результаты исследования могут быть использованы в учебно-воспитательном процессе детей младшего школьного возраста учителями общеобразовательных школ.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20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семьи и школы в формировании здорового образа жизни младших школьников.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Определить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влияющие на здоровый образ жизни.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Разработать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обосновать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мероприятий направленный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здорового образа жизни у младших школьников,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взаимодействии семьи и школы.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68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поставленных задач использовались следующие методы исследования: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Анализ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научно-методической литературы.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Анкетирование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Педагогический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эксперимент.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Методы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математической статистики.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72883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193</TotalTime>
  <Words>763</Words>
  <Application>Microsoft Office PowerPoint</Application>
  <PresentationFormat>Широкоэкранный</PresentationFormat>
  <Paragraphs>408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Times New Roman</vt:lpstr>
      <vt:lpstr>Trebuchet MS</vt:lpstr>
      <vt:lpstr>Wingdings 3</vt:lpstr>
      <vt:lpstr>Грань</vt:lpstr>
      <vt:lpstr>Взаимодействие семьи и школы в формировании здорового образа жизни у детей младшего школьного возраста.</vt:lpstr>
      <vt:lpstr>Актуальность исследования. Проблема воспитания здорового поколения приобретает в настоящее время все большее значение. На ухудшение здоровья влияют многие факторы, в том числе и неправильное отношение населения к своему здоровью и здоровью своих детей. У учащихся и их родителей не сформировано ценностное отношение к своему здоровью, что объясняется недостаточной пропагандой педагогических и медицинских знаний о здоровом образе жизни. С середины 90-х годов ХХ века появилось много научных работ воспитательно-оздоровительного направления, исследующих: организацию образовательного процесса и готовность к обучению в школе, гигиену обучения и воспитания школьников, факторы риска для здоровья детей и подростков при обучении в школе. В педагогической практике на всех ее уровнях определилась потребность в разработке целостной системы сохранения и укрепления здоровья педагогов и учащихся, создание таких основ организации педагогического процесса, которые бы обеспечивали ученику возможность выбора здорового образа жизни, способствовали формированию отношения к собственному здоровью как высшей духовной ценности, знакомили с различными системами оздоровления организма и предупреждения заболеваний. Здоровый образ жизни ученика зависит не только от профессионализма учителя физической культуры, но и от соблюдения здорового образа жизни в семье, в которой родители придают этому особое значение.  </vt:lpstr>
      <vt:lpstr>Объект исследования: процесс физического воспитания детей младшего школьного возраста. </vt:lpstr>
      <vt:lpstr>Предмет исследования: формирование здорового образа жизни у детей младшего школьного возраста. </vt:lpstr>
      <vt:lpstr>Цель исследования: теоретически обосновать и экспериментально доказать эффективность комплекса мероприятий направленный на формирование здорового образа жизни детей младшего школьного возраста. </vt:lpstr>
      <vt:lpstr>Гипотеза исследования:  мы предполагаем, что разработанный и внедрённый в учебный процесс начальной школы комплекс мероприятий, направленный на формирования здорового образа жизни с учетом взаимодействия семьи и школы окажет положительное влияние на сформированность знаний, умений, навыков ведения здорового образа жизни у младших школьников. </vt:lpstr>
      <vt:lpstr>Практическая значимость: заключается в том, что полученные результаты исследования могут быть использованы в учебно-воспитательном процессе детей младшего школьного возраста учителями общеобразовательных школ. </vt:lpstr>
      <vt:lpstr>Задачи исследования:  1. Изучить роль семьи и школы в формировании здорового образа жизни младших школьников. 2. Определить факторы, влияющие на здоровый образ жизни. 3. Разработать и обосновать комплекс мероприятий направленный на формирование здорового образа жизни у младших школьников, основанный на взаимодействии семьи и школы. </vt:lpstr>
      <vt:lpstr>Для достижения поставленных задач использовались следующие методы исследования: 1. Анализ научно-методической литературы. 2. Анкетирование. 3. Педагогический эксперимент. 4. Методы математической статистики. </vt:lpstr>
      <vt:lpstr>Организация исследования Исследование проводилось в МБОУ средней общеобразовательной школе № 6 г. Холмска. Выборка составила 20 родителей и учащихся 3б класса. Работа проводилась с сентября 2014 года по март 2015 года и состояла из трех этапов. На первом этапе исследования (сентябрь-октябрь) 2014 года была проведена работа по изучению литературных источников и первоначальное тестирование для проверки уровня подготовленности и составлении группы для эксперимента. Следующий этап (ноябрь-декабрь) 2014 г. предполагал педагогический эксперимент заключался в использовании приемов, соответствующих возрастному развитию школьников, привлечение родителей в школьную жизнь их детей, а именно, совместное участие детей и родителей в играх, викторинах, конкурсах, праздниках, уроков здоровья, спортивных соревнованиях для развития формирования здорового стиля жизни школьников и родителей в процессе физического воспитания.  Подбор игровых заданий обсуждали совместно с учителем физической культуры, классным руководителем.  На третьем этапе в (декабрь-январь) 2015 года было проведено повторное тестирование, результаты, которые были обработаны. </vt:lpstr>
      <vt:lpstr>Результаты диагностики на констатирующем этапе эксперимента,  октябрь 2014 г.   </vt:lpstr>
      <vt:lpstr>Результаты диагностики родителей, октябрь 2014 г.   </vt:lpstr>
      <vt:lpstr>Результаты диагностики учеников 3 класса «Б»,  октябрь 2014 г. </vt:lpstr>
      <vt:lpstr>Результаты диагностики родителей, декабрь 2014 г. </vt:lpstr>
      <vt:lpstr>Результаты диагностики учеников 3 класса «Б», декабрь 2014 г.</vt:lpstr>
      <vt:lpstr>Результаты диагностики на контрольном этапе эксперимента, декабрь 2014 г.   </vt:lpstr>
      <vt:lpstr>Уровни знаний о Условиях ЗОЖ в семье. </vt:lpstr>
      <vt:lpstr>Уровни знаний о строении и функциях организма человека.</vt:lpstr>
      <vt:lpstr>    Здоровый образ жизни - это активное состояние человека, требующее проявления волевых усилий, осмысления поступков и поведения, ведущих к сохранению и укреплению физического и психического здоровья, восстановлению работоспособности.     Основное содержание процесса формирования здорового образа жизни младших школьников в семье составляют комплексные оздоровительные мероприятия (оптимально организованный режим дня, систематические занятия физическими упражнениями, рациональное питание, медико-профилактические мероприятия), направленные на сохранение, укрепление здоровья и повышение работоспособности младших школьников, а также мероприятия направленные на профилактику вредных привычек.     В формировании знаний о здоровом образе жизни у младшего школьника учитель может использовать различные активные группы форм и методов, используя их в построении учебно-воспитательного процесса, варьируя ими, однако наибольшей эффективности в воспитании можно ожидать лишь тогда, когда педагог будет сам являться примером для подражания, и когда работа будет проводиться не только в школе, но и в семье.      В рамках педагогического исследования нами разработан и внедрен в учебный процесс среднеобразовательной школы №6 г. Холмска комплекс мероприятий, целью которого является формирование знаний о здоровом образе жизни, учитывая возрастные особенности детей с привлечением родителей. Результаты исследования показали эффективность использованных в программе форм и методов формирования знаний о ЗОЖ, таких как уроки здоровья, практические задания, развивающие и подвижные игры, соревнования, литературные чтения. </vt:lpstr>
      <vt:lpstr>    Спасибо,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семьи и школы в формировании здорового образа жизни у детей младшего школьного возраста.</dc:title>
  <dc:creator>Анна</dc:creator>
  <cp:lastModifiedBy>Анна</cp:lastModifiedBy>
  <cp:revision>16</cp:revision>
  <dcterms:created xsi:type="dcterms:W3CDTF">2015-04-05T01:38:08Z</dcterms:created>
  <dcterms:modified xsi:type="dcterms:W3CDTF">2015-05-18T11:27:27Z</dcterms:modified>
</cp:coreProperties>
</file>