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8" r:id="rId5"/>
    <p:sldId id="265" r:id="rId6"/>
    <p:sldId id="300" r:id="rId7"/>
    <p:sldId id="301" r:id="rId8"/>
    <p:sldId id="302" r:id="rId9"/>
    <p:sldId id="303" r:id="rId10"/>
    <p:sldId id="304" r:id="rId11"/>
    <p:sldId id="305" r:id="rId12"/>
    <p:sldId id="287" r:id="rId13"/>
    <p:sldId id="299" r:id="rId14"/>
  </p:sldIdLst>
  <p:sldSz cx="12192000" cy="6858000"/>
  <p:notesSz cx="6858000" cy="9144000"/>
  <p:embeddedFontLst>
    <p:embeddedFont>
      <p:font typeface="Bahnschrift SemiBold" pitchFamily="34" charset="0"/>
      <p:bold r:id="rId17"/>
    </p:embeddedFont>
    <p:embeddedFont>
      <p:font typeface="Bahnschrift SemiBold SemiConden" pitchFamily="34" charset="0"/>
      <p:bold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Calibri Light" pitchFamily="34" charset="0"/>
      <p:regular r:id="rId23"/>
      <p:italic r:id="rId24"/>
    </p:embeddedFont>
  </p:embeddedFont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4" autoAdjust="0"/>
    <p:restoredTop sz="94275" autoAdjust="0"/>
  </p:normalViewPr>
  <p:slideViewPr>
    <p:cSldViewPr snapToGrid="0">
      <p:cViewPr>
        <p:scale>
          <a:sx n="95" d="100"/>
          <a:sy n="95" d="100"/>
        </p:scale>
        <p:origin x="-72" y="-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354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44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404BB3-4D22-44D1-82C3-9A479DF0AC8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D1DF0C-77AA-4056-98B6-02F5D888A3E6}">
      <dgm:prSet phldrT="[Текст]" custT="1"/>
      <dgm:spPr/>
      <dgm:t>
        <a:bodyPr/>
        <a:lstStyle/>
        <a:p>
          <a:r>
            <a:rPr lang="ru-RU" sz="2400" b="1" dirty="0">
              <a:latin typeface="Calibri" panose="020F0502020204030204" pitchFamily="34" charset="0"/>
              <a:cs typeface="Calibri" panose="020F0502020204030204" pitchFamily="34" charset="0"/>
            </a:rPr>
            <a:t>     «ШАМПУНЬ» (</a:t>
          </a:r>
          <a:r>
            <a:rPr lang="en-US" sz="2400" b="1" dirty="0">
              <a:latin typeface="Calibri" panose="020F0502020204030204" pitchFamily="34" charset="0"/>
              <a:cs typeface="Calibri" panose="020F0502020204030204" pitchFamily="34" charset="0"/>
            </a:rPr>
            <a:t>SHAMPOO)</a:t>
          </a:r>
          <a:r>
            <a:rPr lang="ru-RU" sz="2400" b="1" dirty="0">
              <a:latin typeface="Calibri" panose="020F0502020204030204" pitchFamily="34" charset="0"/>
              <a:cs typeface="Calibri" panose="020F0502020204030204" pitchFamily="34" charset="0"/>
            </a:rPr>
            <a:t>:   ХИНДИ              АНГЛИЙСКИЙ             РУССКИЙ</a:t>
          </a:r>
        </a:p>
      </dgm:t>
    </dgm:pt>
    <dgm:pt modelId="{DFCB10D3-2CD0-40D6-B222-C95D505D65D3}" type="parTrans" cxnId="{8061940B-018F-457E-8BF9-C4D2C46F93B5}">
      <dgm:prSet/>
      <dgm:spPr/>
      <dgm:t>
        <a:bodyPr/>
        <a:lstStyle/>
        <a:p>
          <a:endParaRPr lang="ru-RU"/>
        </a:p>
      </dgm:t>
    </dgm:pt>
    <dgm:pt modelId="{F8BCA36D-491D-4AEA-9299-3E6CA2AD4004}" type="sibTrans" cxnId="{8061940B-018F-457E-8BF9-C4D2C46F93B5}">
      <dgm:prSet/>
      <dgm:spPr/>
      <dgm:t>
        <a:bodyPr/>
        <a:lstStyle/>
        <a:p>
          <a:endParaRPr lang="ru-RU"/>
        </a:p>
      </dgm:t>
    </dgm:pt>
    <dgm:pt modelId="{53A09CE6-1641-474B-BCC3-218C7AB56910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rPr>
            <a:t>ШИРОКОЕ ЗАЧЕНИЕ</a:t>
          </a:r>
        </a:p>
      </dgm:t>
    </dgm:pt>
    <dgm:pt modelId="{1A5F8D39-C97E-4FCD-95A3-82D2A3341799}" type="parTrans" cxnId="{444ADA1C-FFFA-41D6-A9CA-C86B997FAEB9}">
      <dgm:prSet/>
      <dgm:spPr/>
      <dgm:t>
        <a:bodyPr/>
        <a:lstStyle/>
        <a:p>
          <a:endParaRPr lang="ru-RU"/>
        </a:p>
      </dgm:t>
    </dgm:pt>
    <dgm:pt modelId="{4D0ED758-5B83-4EC6-87D0-3B8BEA19A0F1}" type="sibTrans" cxnId="{444ADA1C-FFFA-41D6-A9CA-C86B997FAEB9}">
      <dgm:prSet/>
      <dgm:spPr/>
      <dgm:t>
        <a:bodyPr/>
        <a:lstStyle/>
        <a:p>
          <a:endParaRPr lang="ru-RU"/>
        </a:p>
      </dgm:t>
    </dgm:pt>
    <dgm:pt modelId="{E5050EA9-F9C3-441F-B3EE-BB79F0DAEFD8}">
      <dgm:prSet phldrT="[Текст]"/>
      <dgm:spPr/>
      <dgm:t>
        <a:bodyPr/>
        <a:lstStyle/>
        <a:p>
          <a:r>
            <a:rPr lang="ru-RU" b="1" dirty="0">
              <a:latin typeface="Calibri" panose="020F0502020204030204" pitchFamily="34" charset="0"/>
              <a:cs typeface="Calibri" panose="020F0502020204030204" pitchFamily="34" charset="0"/>
            </a:rPr>
            <a:t>     РЕЙТИНГ            ТЕФАЛЬ            КОДАК            БОНИ  </a:t>
          </a:r>
          <a:r>
            <a:rPr lang="en-US" b="1" dirty="0">
              <a:latin typeface="Calibri" panose="020F0502020204030204" pitchFamily="34" charset="0"/>
              <a:cs typeface="Calibri" panose="020F0502020204030204" pitchFamily="34" charset="0"/>
            </a:rPr>
            <a:t>(BANK OF NEW YORK)</a:t>
          </a:r>
          <a:r>
            <a:rPr lang="ru-RU" b="1" dirty="0">
              <a:latin typeface="Calibri" panose="020F0502020204030204" pitchFamily="34" charset="0"/>
              <a:cs typeface="Calibri" panose="020F0502020204030204" pitchFamily="34" charset="0"/>
            </a:rPr>
            <a:t>   </a:t>
          </a:r>
        </a:p>
      </dgm:t>
    </dgm:pt>
    <dgm:pt modelId="{6A112CAE-0459-4FAA-BC48-6A1022CC745D}" type="parTrans" cxnId="{87D87963-AA76-4437-B0F6-586C985D3541}">
      <dgm:prSet/>
      <dgm:spPr/>
      <dgm:t>
        <a:bodyPr/>
        <a:lstStyle/>
        <a:p>
          <a:endParaRPr lang="ru-RU"/>
        </a:p>
      </dgm:t>
    </dgm:pt>
    <dgm:pt modelId="{1B60F7A9-1E7C-410F-9C03-7ECE588A5735}" type="sibTrans" cxnId="{87D87963-AA76-4437-B0F6-586C985D3541}">
      <dgm:prSet/>
      <dgm:spPr/>
      <dgm:t>
        <a:bodyPr/>
        <a:lstStyle/>
        <a:p>
          <a:endParaRPr lang="ru-RU"/>
        </a:p>
      </dgm:t>
    </dgm:pt>
    <dgm:pt modelId="{B1CEF5A4-494B-4722-AF22-31252108A80B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rPr>
            <a:t>УЗКОЕ ЗНАЧЕНИЕ</a:t>
          </a:r>
        </a:p>
      </dgm:t>
    </dgm:pt>
    <dgm:pt modelId="{ED57AEEB-5422-40A2-AA01-122692FD62A0}" type="parTrans" cxnId="{08E81BBE-EF22-45AA-98A7-297B8CE623EF}">
      <dgm:prSet/>
      <dgm:spPr/>
      <dgm:t>
        <a:bodyPr/>
        <a:lstStyle/>
        <a:p>
          <a:endParaRPr lang="ru-RU"/>
        </a:p>
      </dgm:t>
    </dgm:pt>
    <dgm:pt modelId="{3307CF1A-6489-4D7C-86F5-F2749112172C}" type="sibTrans" cxnId="{08E81BBE-EF22-45AA-98A7-297B8CE623EF}">
      <dgm:prSet/>
      <dgm:spPr/>
      <dgm:t>
        <a:bodyPr/>
        <a:lstStyle/>
        <a:p>
          <a:endParaRPr lang="ru-RU"/>
        </a:p>
      </dgm:t>
    </dgm:pt>
    <dgm:pt modelId="{9373DF1C-0123-4EE7-84EA-6749A37F9275}" type="pres">
      <dgm:prSet presAssocID="{B3404BB3-4D22-44D1-82C3-9A479DF0AC8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7457E7-1C54-49BE-8224-1B2B1E6579D0}" type="pres">
      <dgm:prSet presAssocID="{FCD1DF0C-77AA-4056-98B6-02F5D888A3E6}" presName="parentText" presStyleLbl="node1" presStyleIdx="0" presStyleCnt="2" custScaleY="239008" custLinFactY="-107147" custLinFactNeighborX="-651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AF85C-AE1D-4DCF-B763-48F6C48D2238}" type="pres">
      <dgm:prSet presAssocID="{FCD1DF0C-77AA-4056-98B6-02F5D888A3E6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89645A-7213-4EB8-BF07-6917106392ED}" type="pres">
      <dgm:prSet presAssocID="{E5050EA9-F9C3-441F-B3EE-BB79F0DAEFD8}" presName="parentText" presStyleLbl="node1" presStyleIdx="1" presStyleCnt="2" custScaleY="2584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BC09A6-F972-4B81-8B6C-0C2FA2952FA9}" type="pres">
      <dgm:prSet presAssocID="{E5050EA9-F9C3-441F-B3EE-BB79F0DAEFD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4ADA1C-FFFA-41D6-A9CA-C86B997FAEB9}" srcId="{FCD1DF0C-77AA-4056-98B6-02F5D888A3E6}" destId="{53A09CE6-1641-474B-BCC3-218C7AB56910}" srcOrd="0" destOrd="0" parTransId="{1A5F8D39-C97E-4FCD-95A3-82D2A3341799}" sibTransId="{4D0ED758-5B83-4EC6-87D0-3B8BEA19A0F1}"/>
    <dgm:cxn modelId="{08E81BBE-EF22-45AA-98A7-297B8CE623EF}" srcId="{E5050EA9-F9C3-441F-B3EE-BB79F0DAEFD8}" destId="{B1CEF5A4-494B-4722-AF22-31252108A80B}" srcOrd="0" destOrd="0" parTransId="{ED57AEEB-5422-40A2-AA01-122692FD62A0}" sibTransId="{3307CF1A-6489-4D7C-86F5-F2749112172C}"/>
    <dgm:cxn modelId="{857E728B-1A71-4036-B69B-05934FC1C989}" type="presOf" srcId="{B3404BB3-4D22-44D1-82C3-9A479DF0AC8C}" destId="{9373DF1C-0123-4EE7-84EA-6749A37F9275}" srcOrd="0" destOrd="0" presId="urn:microsoft.com/office/officeart/2005/8/layout/vList2"/>
    <dgm:cxn modelId="{DA9C87CA-D39F-4EB4-8ABB-CF77973668F4}" type="presOf" srcId="{53A09CE6-1641-474B-BCC3-218C7AB56910}" destId="{0E5AF85C-AE1D-4DCF-B763-48F6C48D2238}" srcOrd="0" destOrd="0" presId="urn:microsoft.com/office/officeart/2005/8/layout/vList2"/>
    <dgm:cxn modelId="{03C1BE55-0B74-4B84-B66F-03C5D20A34C3}" type="presOf" srcId="{FCD1DF0C-77AA-4056-98B6-02F5D888A3E6}" destId="{B77457E7-1C54-49BE-8224-1B2B1E6579D0}" srcOrd="0" destOrd="0" presId="urn:microsoft.com/office/officeart/2005/8/layout/vList2"/>
    <dgm:cxn modelId="{0E7F9664-4130-4BA3-A5CA-076D20D99873}" type="presOf" srcId="{B1CEF5A4-494B-4722-AF22-31252108A80B}" destId="{38BC09A6-F972-4B81-8B6C-0C2FA2952FA9}" srcOrd="0" destOrd="0" presId="urn:microsoft.com/office/officeart/2005/8/layout/vList2"/>
    <dgm:cxn modelId="{8061940B-018F-457E-8BF9-C4D2C46F93B5}" srcId="{B3404BB3-4D22-44D1-82C3-9A479DF0AC8C}" destId="{FCD1DF0C-77AA-4056-98B6-02F5D888A3E6}" srcOrd="0" destOrd="0" parTransId="{DFCB10D3-2CD0-40D6-B222-C95D505D65D3}" sibTransId="{F8BCA36D-491D-4AEA-9299-3E6CA2AD4004}"/>
    <dgm:cxn modelId="{E954FB74-7855-4309-9E04-25F40ADD4C4A}" type="presOf" srcId="{E5050EA9-F9C3-441F-B3EE-BB79F0DAEFD8}" destId="{5289645A-7213-4EB8-BF07-6917106392ED}" srcOrd="0" destOrd="0" presId="urn:microsoft.com/office/officeart/2005/8/layout/vList2"/>
    <dgm:cxn modelId="{87D87963-AA76-4437-B0F6-586C985D3541}" srcId="{B3404BB3-4D22-44D1-82C3-9A479DF0AC8C}" destId="{E5050EA9-F9C3-441F-B3EE-BB79F0DAEFD8}" srcOrd="1" destOrd="0" parTransId="{6A112CAE-0459-4FAA-BC48-6A1022CC745D}" sibTransId="{1B60F7A9-1E7C-410F-9C03-7ECE588A5735}"/>
    <dgm:cxn modelId="{50A92677-6D8D-4191-A298-D5CC44D5A871}" type="presParOf" srcId="{9373DF1C-0123-4EE7-84EA-6749A37F9275}" destId="{B77457E7-1C54-49BE-8224-1B2B1E6579D0}" srcOrd="0" destOrd="0" presId="urn:microsoft.com/office/officeart/2005/8/layout/vList2"/>
    <dgm:cxn modelId="{A1777807-DF9E-4896-ABBF-81C33A3E0052}" type="presParOf" srcId="{9373DF1C-0123-4EE7-84EA-6749A37F9275}" destId="{0E5AF85C-AE1D-4DCF-B763-48F6C48D2238}" srcOrd="1" destOrd="0" presId="urn:microsoft.com/office/officeart/2005/8/layout/vList2"/>
    <dgm:cxn modelId="{A51C59BA-E93B-478C-A2AF-96BE50C93B13}" type="presParOf" srcId="{9373DF1C-0123-4EE7-84EA-6749A37F9275}" destId="{5289645A-7213-4EB8-BF07-6917106392ED}" srcOrd="2" destOrd="0" presId="urn:microsoft.com/office/officeart/2005/8/layout/vList2"/>
    <dgm:cxn modelId="{C94AB9F7-2E23-4BBF-A606-8B74F9133578}" type="presParOf" srcId="{9373DF1C-0123-4EE7-84EA-6749A37F9275}" destId="{38BC09A6-F972-4B81-8B6C-0C2FA2952FA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3E2EF5-CB06-4E10-8E6E-0515F5ADB0D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75A852-7A75-41ED-9AF2-E9A39E5697C2}">
      <dgm:prSet phldrT="[Текст]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ЛИНГВИСТИЧЕСКИЕ</a:t>
          </a:r>
        </a:p>
      </dgm:t>
    </dgm:pt>
    <dgm:pt modelId="{6D977231-2B0C-496C-82ED-6FA1EFB709EE}" type="parTrans" cxnId="{AEDE0A7E-F504-4969-B63D-EC2074642653}">
      <dgm:prSet/>
      <dgm:spPr/>
      <dgm:t>
        <a:bodyPr/>
        <a:lstStyle/>
        <a:p>
          <a:endParaRPr lang="ru-RU"/>
        </a:p>
      </dgm:t>
    </dgm:pt>
    <dgm:pt modelId="{D999B2A2-BB56-4493-B1D6-87732A1F1C83}" type="sibTrans" cxnId="{AEDE0A7E-F504-4969-B63D-EC2074642653}">
      <dgm:prSet/>
      <dgm:spPr/>
      <dgm:t>
        <a:bodyPr/>
        <a:lstStyle/>
        <a:p>
          <a:endParaRPr lang="ru-RU"/>
        </a:p>
      </dgm:t>
    </dgm:pt>
    <dgm:pt modelId="{FA537CB2-8821-457E-A555-3A9740922DA5}">
      <dgm:prSet phldrT="[Текст]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СОЦИАЛЬНЫЕ </a:t>
          </a:r>
        </a:p>
      </dgm:t>
    </dgm:pt>
    <dgm:pt modelId="{C92C6ABC-4E28-48AC-8F00-10F061C0E7F1}" type="parTrans" cxnId="{05E9F07C-6DB1-4F8B-94CE-34A666A41046}">
      <dgm:prSet/>
      <dgm:spPr/>
      <dgm:t>
        <a:bodyPr/>
        <a:lstStyle/>
        <a:p>
          <a:endParaRPr lang="ru-RU"/>
        </a:p>
      </dgm:t>
    </dgm:pt>
    <dgm:pt modelId="{92D1029D-F327-4D11-BAFD-B8EC74CE7AE6}" type="sibTrans" cxnId="{05E9F07C-6DB1-4F8B-94CE-34A666A41046}">
      <dgm:prSet/>
      <dgm:spPr/>
      <dgm:t>
        <a:bodyPr/>
        <a:lstStyle/>
        <a:p>
          <a:endParaRPr lang="ru-RU"/>
        </a:p>
      </dgm:t>
    </dgm:pt>
    <dgm:pt modelId="{0D7F9B6B-380C-4931-8B7E-E645E52D751D}">
      <dgm:prSet phldrT="[Текст]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ПСИХОЛОГИЧЕСКИЕ</a:t>
          </a:r>
        </a:p>
      </dgm:t>
    </dgm:pt>
    <dgm:pt modelId="{274200FB-E1CC-4BFC-B10E-B9C41CAFC1D6}" type="parTrans" cxnId="{871FB35C-FCE6-4736-9BEE-0C1B498A8984}">
      <dgm:prSet/>
      <dgm:spPr/>
      <dgm:t>
        <a:bodyPr/>
        <a:lstStyle/>
        <a:p>
          <a:endParaRPr lang="ru-RU"/>
        </a:p>
      </dgm:t>
    </dgm:pt>
    <dgm:pt modelId="{8C69753D-8260-4535-B30C-072BCC3DAAB3}" type="sibTrans" cxnId="{871FB35C-FCE6-4736-9BEE-0C1B498A8984}">
      <dgm:prSet/>
      <dgm:spPr/>
      <dgm:t>
        <a:bodyPr/>
        <a:lstStyle/>
        <a:p>
          <a:endParaRPr lang="ru-RU"/>
        </a:p>
      </dgm:t>
    </dgm:pt>
    <dgm:pt modelId="{171B111D-6FA7-40F5-8CAE-5257C83220BC}" type="pres">
      <dgm:prSet presAssocID="{4E3E2EF5-CB06-4E10-8E6E-0515F5ADB0D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5B83D1-CF91-42EE-93CF-D6F3D177B29C}" type="pres">
      <dgm:prSet presAssocID="{F175A852-7A75-41ED-9AF2-E9A39E5697C2}" presName="parentLin" presStyleCnt="0"/>
      <dgm:spPr/>
    </dgm:pt>
    <dgm:pt modelId="{B9AEB9E2-F952-4DE9-8A8E-45F941A012D2}" type="pres">
      <dgm:prSet presAssocID="{F175A852-7A75-41ED-9AF2-E9A39E5697C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645B6D4-4B32-40CE-9C8C-448FDC2494B9}" type="pres">
      <dgm:prSet presAssocID="{F175A852-7A75-41ED-9AF2-E9A39E5697C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8ACFF-575C-496F-97EF-C78A70C5DB5E}" type="pres">
      <dgm:prSet presAssocID="{F175A852-7A75-41ED-9AF2-E9A39E5697C2}" presName="negativeSpace" presStyleCnt="0"/>
      <dgm:spPr/>
    </dgm:pt>
    <dgm:pt modelId="{F6FA4AFE-D7E3-4770-B47F-B72604A81467}" type="pres">
      <dgm:prSet presAssocID="{F175A852-7A75-41ED-9AF2-E9A39E5697C2}" presName="childText" presStyleLbl="conFgAcc1" presStyleIdx="0" presStyleCnt="3">
        <dgm:presLayoutVars>
          <dgm:bulletEnabled val="1"/>
        </dgm:presLayoutVars>
      </dgm:prSet>
      <dgm:spPr/>
    </dgm:pt>
    <dgm:pt modelId="{C6F8EE08-1423-4D89-8128-D30C75D49BFA}" type="pres">
      <dgm:prSet presAssocID="{D999B2A2-BB56-4493-B1D6-87732A1F1C83}" presName="spaceBetweenRectangles" presStyleCnt="0"/>
      <dgm:spPr/>
    </dgm:pt>
    <dgm:pt modelId="{0D91DF33-F793-4623-9E7B-6809C6797D56}" type="pres">
      <dgm:prSet presAssocID="{FA537CB2-8821-457E-A555-3A9740922DA5}" presName="parentLin" presStyleCnt="0"/>
      <dgm:spPr/>
    </dgm:pt>
    <dgm:pt modelId="{0BDCB9E2-EB2C-4DB2-AA72-45A84E41065A}" type="pres">
      <dgm:prSet presAssocID="{FA537CB2-8821-457E-A555-3A9740922DA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9EB9DCB-D890-476D-A9A3-9128B60C20D2}" type="pres">
      <dgm:prSet presAssocID="{FA537CB2-8821-457E-A555-3A9740922DA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77A0B-A491-4B8F-B76D-0D5EFD9D76F6}" type="pres">
      <dgm:prSet presAssocID="{FA537CB2-8821-457E-A555-3A9740922DA5}" presName="negativeSpace" presStyleCnt="0"/>
      <dgm:spPr/>
    </dgm:pt>
    <dgm:pt modelId="{18045638-DAA3-44D8-BB1E-40091473CB32}" type="pres">
      <dgm:prSet presAssocID="{FA537CB2-8821-457E-A555-3A9740922DA5}" presName="childText" presStyleLbl="conFgAcc1" presStyleIdx="1" presStyleCnt="3">
        <dgm:presLayoutVars>
          <dgm:bulletEnabled val="1"/>
        </dgm:presLayoutVars>
      </dgm:prSet>
      <dgm:spPr/>
    </dgm:pt>
    <dgm:pt modelId="{1874ED7F-17E0-4D76-806D-579A97CF1C32}" type="pres">
      <dgm:prSet presAssocID="{92D1029D-F327-4D11-BAFD-B8EC74CE7AE6}" presName="spaceBetweenRectangles" presStyleCnt="0"/>
      <dgm:spPr/>
    </dgm:pt>
    <dgm:pt modelId="{BC475B7E-DE35-4994-9DC7-AA848B8B0823}" type="pres">
      <dgm:prSet presAssocID="{0D7F9B6B-380C-4931-8B7E-E645E52D751D}" presName="parentLin" presStyleCnt="0"/>
      <dgm:spPr/>
    </dgm:pt>
    <dgm:pt modelId="{4C5FF447-DAA4-4340-943E-CAD8AF1A3436}" type="pres">
      <dgm:prSet presAssocID="{0D7F9B6B-380C-4931-8B7E-E645E52D751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1C1BD18-D60F-4119-9BA0-BB50C1A9435B}" type="pres">
      <dgm:prSet presAssocID="{0D7F9B6B-380C-4931-8B7E-E645E52D751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8B71C-0CCD-4E2F-9ED7-A48D22A0574E}" type="pres">
      <dgm:prSet presAssocID="{0D7F9B6B-380C-4931-8B7E-E645E52D751D}" presName="negativeSpace" presStyleCnt="0"/>
      <dgm:spPr/>
    </dgm:pt>
    <dgm:pt modelId="{3D819CA5-827A-4836-A044-9633FA4595BC}" type="pres">
      <dgm:prSet presAssocID="{0D7F9B6B-380C-4931-8B7E-E645E52D751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7391222-7E29-47C7-B63F-69E651E2A863}" type="presOf" srcId="{FA537CB2-8821-457E-A555-3A9740922DA5}" destId="{49EB9DCB-D890-476D-A9A3-9128B60C20D2}" srcOrd="1" destOrd="0" presId="urn:microsoft.com/office/officeart/2005/8/layout/list1"/>
    <dgm:cxn modelId="{537A3C16-C84E-4A79-A366-85F8183B3850}" type="presOf" srcId="{4E3E2EF5-CB06-4E10-8E6E-0515F5ADB0D7}" destId="{171B111D-6FA7-40F5-8CAE-5257C83220BC}" srcOrd="0" destOrd="0" presId="urn:microsoft.com/office/officeart/2005/8/layout/list1"/>
    <dgm:cxn modelId="{7224C3B2-F871-4A37-8703-5DEDF83E2A57}" type="presOf" srcId="{0D7F9B6B-380C-4931-8B7E-E645E52D751D}" destId="{4C5FF447-DAA4-4340-943E-CAD8AF1A3436}" srcOrd="0" destOrd="0" presId="urn:microsoft.com/office/officeart/2005/8/layout/list1"/>
    <dgm:cxn modelId="{9A7F7CF1-ED2D-444F-865D-039D33FF7B84}" type="presOf" srcId="{F175A852-7A75-41ED-9AF2-E9A39E5697C2}" destId="{9645B6D4-4B32-40CE-9C8C-448FDC2494B9}" srcOrd="1" destOrd="0" presId="urn:microsoft.com/office/officeart/2005/8/layout/list1"/>
    <dgm:cxn modelId="{78BF87D6-F2C4-4D16-9775-0F42B666292B}" type="presOf" srcId="{0D7F9B6B-380C-4931-8B7E-E645E52D751D}" destId="{B1C1BD18-D60F-4119-9BA0-BB50C1A9435B}" srcOrd="1" destOrd="0" presId="urn:microsoft.com/office/officeart/2005/8/layout/list1"/>
    <dgm:cxn modelId="{1A05FE89-3F63-44D3-B112-9DF335D9E778}" type="presOf" srcId="{FA537CB2-8821-457E-A555-3A9740922DA5}" destId="{0BDCB9E2-EB2C-4DB2-AA72-45A84E41065A}" srcOrd="0" destOrd="0" presId="urn:microsoft.com/office/officeart/2005/8/layout/list1"/>
    <dgm:cxn modelId="{AEDE0A7E-F504-4969-B63D-EC2074642653}" srcId="{4E3E2EF5-CB06-4E10-8E6E-0515F5ADB0D7}" destId="{F175A852-7A75-41ED-9AF2-E9A39E5697C2}" srcOrd="0" destOrd="0" parTransId="{6D977231-2B0C-496C-82ED-6FA1EFB709EE}" sibTransId="{D999B2A2-BB56-4493-B1D6-87732A1F1C83}"/>
    <dgm:cxn modelId="{CB02D7B3-7021-4B2C-B717-937EDE18A7E1}" type="presOf" srcId="{F175A852-7A75-41ED-9AF2-E9A39E5697C2}" destId="{B9AEB9E2-F952-4DE9-8A8E-45F941A012D2}" srcOrd="0" destOrd="0" presId="urn:microsoft.com/office/officeart/2005/8/layout/list1"/>
    <dgm:cxn modelId="{871FB35C-FCE6-4736-9BEE-0C1B498A8984}" srcId="{4E3E2EF5-CB06-4E10-8E6E-0515F5ADB0D7}" destId="{0D7F9B6B-380C-4931-8B7E-E645E52D751D}" srcOrd="2" destOrd="0" parTransId="{274200FB-E1CC-4BFC-B10E-B9C41CAFC1D6}" sibTransId="{8C69753D-8260-4535-B30C-072BCC3DAAB3}"/>
    <dgm:cxn modelId="{05E9F07C-6DB1-4F8B-94CE-34A666A41046}" srcId="{4E3E2EF5-CB06-4E10-8E6E-0515F5ADB0D7}" destId="{FA537CB2-8821-457E-A555-3A9740922DA5}" srcOrd="1" destOrd="0" parTransId="{C92C6ABC-4E28-48AC-8F00-10F061C0E7F1}" sibTransId="{92D1029D-F327-4D11-BAFD-B8EC74CE7AE6}"/>
    <dgm:cxn modelId="{AE6AD154-F57A-4378-88EA-615C4039ACD4}" type="presParOf" srcId="{171B111D-6FA7-40F5-8CAE-5257C83220BC}" destId="{CC5B83D1-CF91-42EE-93CF-D6F3D177B29C}" srcOrd="0" destOrd="0" presId="urn:microsoft.com/office/officeart/2005/8/layout/list1"/>
    <dgm:cxn modelId="{E1A2DDE7-36C1-4B49-9556-8014FAED375E}" type="presParOf" srcId="{CC5B83D1-CF91-42EE-93CF-D6F3D177B29C}" destId="{B9AEB9E2-F952-4DE9-8A8E-45F941A012D2}" srcOrd="0" destOrd="0" presId="urn:microsoft.com/office/officeart/2005/8/layout/list1"/>
    <dgm:cxn modelId="{825C53BC-7699-4EF7-A0A8-75E1277AC7D0}" type="presParOf" srcId="{CC5B83D1-CF91-42EE-93CF-D6F3D177B29C}" destId="{9645B6D4-4B32-40CE-9C8C-448FDC2494B9}" srcOrd="1" destOrd="0" presId="urn:microsoft.com/office/officeart/2005/8/layout/list1"/>
    <dgm:cxn modelId="{11DA6DC6-8D9C-4D0E-BE4A-C69A6E9E18CA}" type="presParOf" srcId="{171B111D-6FA7-40F5-8CAE-5257C83220BC}" destId="{8528ACFF-575C-496F-97EF-C78A70C5DB5E}" srcOrd="1" destOrd="0" presId="urn:microsoft.com/office/officeart/2005/8/layout/list1"/>
    <dgm:cxn modelId="{DD47C7E6-430A-4BAD-8089-78490B2F9DF0}" type="presParOf" srcId="{171B111D-6FA7-40F5-8CAE-5257C83220BC}" destId="{F6FA4AFE-D7E3-4770-B47F-B72604A81467}" srcOrd="2" destOrd="0" presId="urn:microsoft.com/office/officeart/2005/8/layout/list1"/>
    <dgm:cxn modelId="{7CE60F2E-54D4-4A04-B67B-0D0DE767B581}" type="presParOf" srcId="{171B111D-6FA7-40F5-8CAE-5257C83220BC}" destId="{C6F8EE08-1423-4D89-8128-D30C75D49BFA}" srcOrd="3" destOrd="0" presId="urn:microsoft.com/office/officeart/2005/8/layout/list1"/>
    <dgm:cxn modelId="{62BA4521-57C0-487A-A1F1-D8F834E0EC93}" type="presParOf" srcId="{171B111D-6FA7-40F5-8CAE-5257C83220BC}" destId="{0D91DF33-F793-4623-9E7B-6809C6797D56}" srcOrd="4" destOrd="0" presId="urn:microsoft.com/office/officeart/2005/8/layout/list1"/>
    <dgm:cxn modelId="{9F2594A8-D9CA-4A43-B6B8-ADAE87280447}" type="presParOf" srcId="{0D91DF33-F793-4623-9E7B-6809C6797D56}" destId="{0BDCB9E2-EB2C-4DB2-AA72-45A84E41065A}" srcOrd="0" destOrd="0" presId="urn:microsoft.com/office/officeart/2005/8/layout/list1"/>
    <dgm:cxn modelId="{2A0CC237-B9FA-4CEC-AF81-F56EC3835CFE}" type="presParOf" srcId="{0D91DF33-F793-4623-9E7B-6809C6797D56}" destId="{49EB9DCB-D890-476D-A9A3-9128B60C20D2}" srcOrd="1" destOrd="0" presId="urn:microsoft.com/office/officeart/2005/8/layout/list1"/>
    <dgm:cxn modelId="{E27B6312-D0F9-40ED-995D-88C8489A015C}" type="presParOf" srcId="{171B111D-6FA7-40F5-8CAE-5257C83220BC}" destId="{A5977A0B-A491-4B8F-B76D-0D5EFD9D76F6}" srcOrd="5" destOrd="0" presId="urn:microsoft.com/office/officeart/2005/8/layout/list1"/>
    <dgm:cxn modelId="{BF5F8802-5080-4EF3-8FA2-90409BB1811D}" type="presParOf" srcId="{171B111D-6FA7-40F5-8CAE-5257C83220BC}" destId="{18045638-DAA3-44D8-BB1E-40091473CB32}" srcOrd="6" destOrd="0" presId="urn:microsoft.com/office/officeart/2005/8/layout/list1"/>
    <dgm:cxn modelId="{318AF12B-5CB8-45F2-9C5B-3A6E25CE4145}" type="presParOf" srcId="{171B111D-6FA7-40F5-8CAE-5257C83220BC}" destId="{1874ED7F-17E0-4D76-806D-579A97CF1C32}" srcOrd="7" destOrd="0" presId="urn:microsoft.com/office/officeart/2005/8/layout/list1"/>
    <dgm:cxn modelId="{935D5410-D867-4C23-9B62-0C8E85FCFBFB}" type="presParOf" srcId="{171B111D-6FA7-40F5-8CAE-5257C83220BC}" destId="{BC475B7E-DE35-4994-9DC7-AA848B8B0823}" srcOrd="8" destOrd="0" presId="urn:microsoft.com/office/officeart/2005/8/layout/list1"/>
    <dgm:cxn modelId="{E9484827-705E-48EB-8705-B11A0B603D13}" type="presParOf" srcId="{BC475B7E-DE35-4994-9DC7-AA848B8B0823}" destId="{4C5FF447-DAA4-4340-943E-CAD8AF1A3436}" srcOrd="0" destOrd="0" presId="urn:microsoft.com/office/officeart/2005/8/layout/list1"/>
    <dgm:cxn modelId="{94188951-1D56-4DAD-9851-C579EAC1F48A}" type="presParOf" srcId="{BC475B7E-DE35-4994-9DC7-AA848B8B0823}" destId="{B1C1BD18-D60F-4119-9BA0-BB50C1A9435B}" srcOrd="1" destOrd="0" presId="urn:microsoft.com/office/officeart/2005/8/layout/list1"/>
    <dgm:cxn modelId="{D3AC0F85-1200-4AE5-AFC7-F1A367225D51}" type="presParOf" srcId="{171B111D-6FA7-40F5-8CAE-5257C83220BC}" destId="{D6F8B71C-0CCD-4E2F-9ED7-A48D22A0574E}" srcOrd="9" destOrd="0" presId="urn:microsoft.com/office/officeart/2005/8/layout/list1"/>
    <dgm:cxn modelId="{95D2CA1F-19D3-49EB-834B-AB7340357AC4}" type="presParOf" srcId="{171B111D-6FA7-40F5-8CAE-5257C83220BC}" destId="{3D819CA5-827A-4836-A044-9633FA4595B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714A0A-472A-4928-9C8D-BBCA4D7A3D0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E38C25-EA1B-47D1-AA54-5AE9CEAC16AB}">
      <dgm:prSet phldrT="[Текст]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ПОЛИТИЧЕСКИЕ</a:t>
          </a:r>
        </a:p>
      </dgm:t>
    </dgm:pt>
    <dgm:pt modelId="{51F5CCE3-7B04-49BD-9432-9813029F15A1}" type="parTrans" cxnId="{E40A921C-C402-4723-9931-1BF784C92BE3}">
      <dgm:prSet/>
      <dgm:spPr/>
      <dgm:t>
        <a:bodyPr/>
        <a:lstStyle/>
        <a:p>
          <a:endParaRPr lang="ru-RU"/>
        </a:p>
      </dgm:t>
    </dgm:pt>
    <dgm:pt modelId="{A888B4F5-94DB-4139-A2B6-9EEABB415161}" type="sibTrans" cxnId="{E40A921C-C402-4723-9931-1BF784C92BE3}">
      <dgm:prSet/>
      <dgm:spPr/>
      <dgm:t>
        <a:bodyPr/>
        <a:lstStyle/>
        <a:p>
          <a:endParaRPr lang="ru-RU"/>
        </a:p>
      </dgm:t>
    </dgm:pt>
    <dgm:pt modelId="{526B9F0B-6820-4F1F-A875-6EEC91A4AB9D}">
      <dgm:prSet phldrT="[Текст]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ЭКОНОМИЧЕСКИЕ</a:t>
          </a:r>
        </a:p>
      </dgm:t>
    </dgm:pt>
    <dgm:pt modelId="{32A42826-C650-41D8-8C61-7AE7DC8CC6CF}" type="parTrans" cxnId="{CA79E1B7-6FAF-4A64-BDA6-03942B1E5C3D}">
      <dgm:prSet/>
      <dgm:spPr/>
      <dgm:t>
        <a:bodyPr/>
        <a:lstStyle/>
        <a:p>
          <a:endParaRPr lang="ru-RU"/>
        </a:p>
      </dgm:t>
    </dgm:pt>
    <dgm:pt modelId="{40126770-64FC-4797-BFCC-537920A72A7E}" type="sibTrans" cxnId="{CA79E1B7-6FAF-4A64-BDA6-03942B1E5C3D}">
      <dgm:prSet/>
      <dgm:spPr/>
      <dgm:t>
        <a:bodyPr/>
        <a:lstStyle/>
        <a:p>
          <a:endParaRPr lang="ru-RU"/>
        </a:p>
      </dgm:t>
    </dgm:pt>
    <dgm:pt modelId="{FE2F73EB-3B56-4EA5-AF37-3ED57ED84CA1}">
      <dgm:prSet phldrT="[Текст]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КУЛЬТУРНЫЕ</a:t>
          </a:r>
        </a:p>
      </dgm:t>
    </dgm:pt>
    <dgm:pt modelId="{083962E8-ED11-4610-8956-14FC84B965B1}" type="parTrans" cxnId="{4D953A50-1EC5-4FB9-8AEE-5A633D191602}">
      <dgm:prSet/>
      <dgm:spPr/>
      <dgm:t>
        <a:bodyPr/>
        <a:lstStyle/>
        <a:p>
          <a:endParaRPr lang="ru-RU"/>
        </a:p>
      </dgm:t>
    </dgm:pt>
    <dgm:pt modelId="{F7E3ED7E-EE60-448A-BE08-9F33AD4B0BD6}" type="sibTrans" cxnId="{4D953A50-1EC5-4FB9-8AEE-5A633D191602}">
      <dgm:prSet/>
      <dgm:spPr/>
      <dgm:t>
        <a:bodyPr/>
        <a:lstStyle/>
        <a:p>
          <a:endParaRPr lang="ru-RU"/>
        </a:p>
      </dgm:t>
    </dgm:pt>
    <dgm:pt modelId="{D51858B0-1FCC-4C98-8BB1-26CAAFCD39AF}">
      <dgm:prSet phldrT="[Текст]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СПЕЦИАЛИЗАЦИЯ</a:t>
          </a:r>
        </a:p>
      </dgm:t>
    </dgm:pt>
    <dgm:pt modelId="{3B9A9D10-DC9C-43CB-A55D-69517E6AB28E}" type="parTrans" cxnId="{51008C2B-6B80-4BBC-8FBB-49D9486D490A}">
      <dgm:prSet/>
      <dgm:spPr/>
      <dgm:t>
        <a:bodyPr/>
        <a:lstStyle/>
        <a:p>
          <a:endParaRPr lang="ru-RU"/>
        </a:p>
      </dgm:t>
    </dgm:pt>
    <dgm:pt modelId="{402DC15D-D74A-4DEA-999E-618871ACFF13}" type="sibTrans" cxnId="{51008C2B-6B80-4BBC-8FBB-49D9486D490A}">
      <dgm:prSet/>
      <dgm:spPr/>
      <dgm:t>
        <a:bodyPr/>
        <a:lstStyle/>
        <a:p>
          <a:endParaRPr lang="ru-RU"/>
        </a:p>
      </dgm:t>
    </dgm:pt>
    <dgm:pt modelId="{BE5A374E-17AE-430B-A4C6-98751DE6797F}" type="pres">
      <dgm:prSet presAssocID="{25714A0A-472A-4928-9C8D-BBCA4D7A3D0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BC3BB3-65E7-41A7-8674-D535908718EF}" type="pres">
      <dgm:prSet presAssocID="{04E38C25-EA1B-47D1-AA54-5AE9CEAC16AB}" presName="parentLin" presStyleCnt="0"/>
      <dgm:spPr/>
    </dgm:pt>
    <dgm:pt modelId="{D3985BDE-850E-4BB9-976E-0DA1276855BD}" type="pres">
      <dgm:prSet presAssocID="{04E38C25-EA1B-47D1-AA54-5AE9CEAC16A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E909094-AAE4-4915-A0BC-B75E46814C00}" type="pres">
      <dgm:prSet presAssocID="{04E38C25-EA1B-47D1-AA54-5AE9CEAC16A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57F0FF-1B96-4185-8A07-AC76EB92F5ED}" type="pres">
      <dgm:prSet presAssocID="{04E38C25-EA1B-47D1-AA54-5AE9CEAC16AB}" presName="negativeSpace" presStyleCnt="0"/>
      <dgm:spPr/>
    </dgm:pt>
    <dgm:pt modelId="{A5C35676-BDB1-4A12-A8C2-2A95CAC9279E}" type="pres">
      <dgm:prSet presAssocID="{04E38C25-EA1B-47D1-AA54-5AE9CEAC16AB}" presName="childText" presStyleLbl="conFgAcc1" presStyleIdx="0" presStyleCnt="4">
        <dgm:presLayoutVars>
          <dgm:bulletEnabled val="1"/>
        </dgm:presLayoutVars>
      </dgm:prSet>
      <dgm:spPr/>
    </dgm:pt>
    <dgm:pt modelId="{2A9B0291-7485-4004-A7DB-0CB5C9D884E6}" type="pres">
      <dgm:prSet presAssocID="{A888B4F5-94DB-4139-A2B6-9EEABB415161}" presName="spaceBetweenRectangles" presStyleCnt="0"/>
      <dgm:spPr/>
    </dgm:pt>
    <dgm:pt modelId="{FF6EA794-89A8-49E3-9E1E-745D68C06DDF}" type="pres">
      <dgm:prSet presAssocID="{526B9F0B-6820-4F1F-A875-6EEC91A4AB9D}" presName="parentLin" presStyleCnt="0"/>
      <dgm:spPr/>
    </dgm:pt>
    <dgm:pt modelId="{E1B8D50E-1D8E-4168-A3E4-349C1EFFDE9F}" type="pres">
      <dgm:prSet presAssocID="{526B9F0B-6820-4F1F-A875-6EEC91A4AB9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2BBFB2F-0763-4483-BE69-782324BF9D98}" type="pres">
      <dgm:prSet presAssocID="{526B9F0B-6820-4F1F-A875-6EEC91A4AB9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182102-2978-4984-819E-707AAA1D24EA}" type="pres">
      <dgm:prSet presAssocID="{526B9F0B-6820-4F1F-A875-6EEC91A4AB9D}" presName="negativeSpace" presStyleCnt="0"/>
      <dgm:spPr/>
    </dgm:pt>
    <dgm:pt modelId="{9BC18530-7301-4986-B035-7FD639055095}" type="pres">
      <dgm:prSet presAssocID="{526B9F0B-6820-4F1F-A875-6EEC91A4AB9D}" presName="childText" presStyleLbl="conFgAcc1" presStyleIdx="1" presStyleCnt="4">
        <dgm:presLayoutVars>
          <dgm:bulletEnabled val="1"/>
        </dgm:presLayoutVars>
      </dgm:prSet>
      <dgm:spPr/>
    </dgm:pt>
    <dgm:pt modelId="{9E60B6DB-F174-4BA4-872E-8E2499038C1A}" type="pres">
      <dgm:prSet presAssocID="{40126770-64FC-4797-BFCC-537920A72A7E}" presName="spaceBetweenRectangles" presStyleCnt="0"/>
      <dgm:spPr/>
    </dgm:pt>
    <dgm:pt modelId="{39985D52-A620-4FC2-8685-0957C55B1923}" type="pres">
      <dgm:prSet presAssocID="{FE2F73EB-3B56-4EA5-AF37-3ED57ED84CA1}" presName="parentLin" presStyleCnt="0"/>
      <dgm:spPr/>
    </dgm:pt>
    <dgm:pt modelId="{2D792CC0-698A-48A7-AAC3-CED27D98B1E4}" type="pres">
      <dgm:prSet presAssocID="{FE2F73EB-3B56-4EA5-AF37-3ED57ED84CA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3437642-FED0-4782-BA68-124C9198E07B}" type="pres">
      <dgm:prSet presAssocID="{FE2F73EB-3B56-4EA5-AF37-3ED57ED84CA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B8C72B-B0F0-4B81-B3BC-64C38B13646C}" type="pres">
      <dgm:prSet presAssocID="{FE2F73EB-3B56-4EA5-AF37-3ED57ED84CA1}" presName="negativeSpace" presStyleCnt="0"/>
      <dgm:spPr/>
    </dgm:pt>
    <dgm:pt modelId="{F7539B2A-3C7D-4E69-827D-01C104704CBD}" type="pres">
      <dgm:prSet presAssocID="{FE2F73EB-3B56-4EA5-AF37-3ED57ED84CA1}" presName="childText" presStyleLbl="conFgAcc1" presStyleIdx="2" presStyleCnt="4">
        <dgm:presLayoutVars>
          <dgm:bulletEnabled val="1"/>
        </dgm:presLayoutVars>
      </dgm:prSet>
      <dgm:spPr/>
    </dgm:pt>
    <dgm:pt modelId="{B8DD0DAD-C77A-446F-855A-E7B389303BAD}" type="pres">
      <dgm:prSet presAssocID="{F7E3ED7E-EE60-448A-BE08-9F33AD4B0BD6}" presName="spaceBetweenRectangles" presStyleCnt="0"/>
      <dgm:spPr/>
    </dgm:pt>
    <dgm:pt modelId="{98EC89B1-78DE-4CD7-B1D4-FFC7E8A786F8}" type="pres">
      <dgm:prSet presAssocID="{D51858B0-1FCC-4C98-8BB1-26CAAFCD39AF}" presName="parentLin" presStyleCnt="0"/>
      <dgm:spPr/>
    </dgm:pt>
    <dgm:pt modelId="{682A0413-6C28-4EC6-9C3E-EBC51196F121}" type="pres">
      <dgm:prSet presAssocID="{D51858B0-1FCC-4C98-8BB1-26CAAFCD39AF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5317BCDD-BF9E-4788-9F3A-3879F5A23595}" type="pres">
      <dgm:prSet presAssocID="{D51858B0-1FCC-4C98-8BB1-26CAAFCD39A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C87435-FBB0-416F-9870-05E80FA2BD48}" type="pres">
      <dgm:prSet presAssocID="{D51858B0-1FCC-4C98-8BB1-26CAAFCD39AF}" presName="negativeSpace" presStyleCnt="0"/>
      <dgm:spPr/>
    </dgm:pt>
    <dgm:pt modelId="{D5240892-F64F-4727-A05F-B13C3586B036}" type="pres">
      <dgm:prSet presAssocID="{D51858B0-1FCC-4C98-8BB1-26CAAFCD39A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04C7892-649F-41BF-AAC2-999F0B4B728F}" type="presOf" srcId="{FE2F73EB-3B56-4EA5-AF37-3ED57ED84CA1}" destId="{2D792CC0-698A-48A7-AAC3-CED27D98B1E4}" srcOrd="0" destOrd="0" presId="urn:microsoft.com/office/officeart/2005/8/layout/list1"/>
    <dgm:cxn modelId="{0EFA24E2-0502-4051-8F31-D2E5F7C93FD5}" type="presOf" srcId="{526B9F0B-6820-4F1F-A875-6EEC91A4AB9D}" destId="{52BBFB2F-0763-4483-BE69-782324BF9D98}" srcOrd="1" destOrd="0" presId="urn:microsoft.com/office/officeart/2005/8/layout/list1"/>
    <dgm:cxn modelId="{DA6CB6BB-6B77-4C91-83FB-CC1F3296B288}" type="presOf" srcId="{FE2F73EB-3B56-4EA5-AF37-3ED57ED84CA1}" destId="{F3437642-FED0-4782-BA68-124C9198E07B}" srcOrd="1" destOrd="0" presId="urn:microsoft.com/office/officeart/2005/8/layout/list1"/>
    <dgm:cxn modelId="{E40A921C-C402-4723-9931-1BF784C92BE3}" srcId="{25714A0A-472A-4928-9C8D-BBCA4D7A3D0D}" destId="{04E38C25-EA1B-47D1-AA54-5AE9CEAC16AB}" srcOrd="0" destOrd="0" parTransId="{51F5CCE3-7B04-49BD-9432-9813029F15A1}" sibTransId="{A888B4F5-94DB-4139-A2B6-9EEABB415161}"/>
    <dgm:cxn modelId="{51008C2B-6B80-4BBC-8FBB-49D9486D490A}" srcId="{25714A0A-472A-4928-9C8D-BBCA4D7A3D0D}" destId="{D51858B0-1FCC-4C98-8BB1-26CAAFCD39AF}" srcOrd="3" destOrd="0" parTransId="{3B9A9D10-DC9C-43CB-A55D-69517E6AB28E}" sibTransId="{402DC15D-D74A-4DEA-999E-618871ACFF13}"/>
    <dgm:cxn modelId="{1E848F3B-9EFD-4393-A5D2-066B764A818B}" type="presOf" srcId="{04E38C25-EA1B-47D1-AA54-5AE9CEAC16AB}" destId="{D3985BDE-850E-4BB9-976E-0DA1276855BD}" srcOrd="0" destOrd="0" presId="urn:microsoft.com/office/officeart/2005/8/layout/list1"/>
    <dgm:cxn modelId="{B189C21B-E36F-4B07-AFFB-452C9A2000CE}" type="presOf" srcId="{D51858B0-1FCC-4C98-8BB1-26CAAFCD39AF}" destId="{5317BCDD-BF9E-4788-9F3A-3879F5A23595}" srcOrd="1" destOrd="0" presId="urn:microsoft.com/office/officeart/2005/8/layout/list1"/>
    <dgm:cxn modelId="{CA79E1B7-6FAF-4A64-BDA6-03942B1E5C3D}" srcId="{25714A0A-472A-4928-9C8D-BBCA4D7A3D0D}" destId="{526B9F0B-6820-4F1F-A875-6EEC91A4AB9D}" srcOrd="1" destOrd="0" parTransId="{32A42826-C650-41D8-8C61-7AE7DC8CC6CF}" sibTransId="{40126770-64FC-4797-BFCC-537920A72A7E}"/>
    <dgm:cxn modelId="{5191D04C-E402-4F82-856A-10A77C004C59}" type="presOf" srcId="{526B9F0B-6820-4F1F-A875-6EEC91A4AB9D}" destId="{E1B8D50E-1D8E-4168-A3E4-349C1EFFDE9F}" srcOrd="0" destOrd="0" presId="urn:microsoft.com/office/officeart/2005/8/layout/list1"/>
    <dgm:cxn modelId="{4D953A50-1EC5-4FB9-8AEE-5A633D191602}" srcId="{25714A0A-472A-4928-9C8D-BBCA4D7A3D0D}" destId="{FE2F73EB-3B56-4EA5-AF37-3ED57ED84CA1}" srcOrd="2" destOrd="0" parTransId="{083962E8-ED11-4610-8956-14FC84B965B1}" sibTransId="{F7E3ED7E-EE60-448A-BE08-9F33AD4B0BD6}"/>
    <dgm:cxn modelId="{6DF1B75B-DEF8-42A4-BBED-15014CEDCA2A}" type="presOf" srcId="{D51858B0-1FCC-4C98-8BB1-26CAAFCD39AF}" destId="{682A0413-6C28-4EC6-9C3E-EBC51196F121}" srcOrd="0" destOrd="0" presId="urn:microsoft.com/office/officeart/2005/8/layout/list1"/>
    <dgm:cxn modelId="{AF6B344F-6699-442A-B9F9-35C747CC38AE}" type="presOf" srcId="{25714A0A-472A-4928-9C8D-BBCA4D7A3D0D}" destId="{BE5A374E-17AE-430B-A4C6-98751DE6797F}" srcOrd="0" destOrd="0" presId="urn:microsoft.com/office/officeart/2005/8/layout/list1"/>
    <dgm:cxn modelId="{D55FFE15-E0C8-4AA1-A3A0-4D53ACB049D6}" type="presOf" srcId="{04E38C25-EA1B-47D1-AA54-5AE9CEAC16AB}" destId="{2E909094-AAE4-4915-A0BC-B75E46814C00}" srcOrd="1" destOrd="0" presId="urn:microsoft.com/office/officeart/2005/8/layout/list1"/>
    <dgm:cxn modelId="{6BF4B0B4-86B5-40CD-9DB5-D6BD8A832399}" type="presParOf" srcId="{BE5A374E-17AE-430B-A4C6-98751DE6797F}" destId="{22BC3BB3-65E7-41A7-8674-D535908718EF}" srcOrd="0" destOrd="0" presId="urn:microsoft.com/office/officeart/2005/8/layout/list1"/>
    <dgm:cxn modelId="{5CD6D47A-A2D9-44B1-BDE9-7249D07771D6}" type="presParOf" srcId="{22BC3BB3-65E7-41A7-8674-D535908718EF}" destId="{D3985BDE-850E-4BB9-976E-0DA1276855BD}" srcOrd="0" destOrd="0" presId="urn:microsoft.com/office/officeart/2005/8/layout/list1"/>
    <dgm:cxn modelId="{2BD434D4-44F0-49E6-9236-3FBC88FB184F}" type="presParOf" srcId="{22BC3BB3-65E7-41A7-8674-D535908718EF}" destId="{2E909094-AAE4-4915-A0BC-B75E46814C00}" srcOrd="1" destOrd="0" presId="urn:microsoft.com/office/officeart/2005/8/layout/list1"/>
    <dgm:cxn modelId="{F41E559A-AF3F-499E-9648-76FE17B1BBCE}" type="presParOf" srcId="{BE5A374E-17AE-430B-A4C6-98751DE6797F}" destId="{E157F0FF-1B96-4185-8A07-AC76EB92F5ED}" srcOrd="1" destOrd="0" presId="urn:microsoft.com/office/officeart/2005/8/layout/list1"/>
    <dgm:cxn modelId="{1A8CA286-B890-461B-BF3A-05E92261CFA5}" type="presParOf" srcId="{BE5A374E-17AE-430B-A4C6-98751DE6797F}" destId="{A5C35676-BDB1-4A12-A8C2-2A95CAC9279E}" srcOrd="2" destOrd="0" presId="urn:microsoft.com/office/officeart/2005/8/layout/list1"/>
    <dgm:cxn modelId="{3AA20D48-EE85-4621-9A8C-DAF41F0C1CE9}" type="presParOf" srcId="{BE5A374E-17AE-430B-A4C6-98751DE6797F}" destId="{2A9B0291-7485-4004-A7DB-0CB5C9D884E6}" srcOrd="3" destOrd="0" presId="urn:microsoft.com/office/officeart/2005/8/layout/list1"/>
    <dgm:cxn modelId="{C9EFC08F-D362-494C-B661-53DB6106D278}" type="presParOf" srcId="{BE5A374E-17AE-430B-A4C6-98751DE6797F}" destId="{FF6EA794-89A8-49E3-9E1E-745D68C06DDF}" srcOrd="4" destOrd="0" presId="urn:microsoft.com/office/officeart/2005/8/layout/list1"/>
    <dgm:cxn modelId="{C726C701-BE5A-419F-9024-F274C58234E6}" type="presParOf" srcId="{FF6EA794-89A8-49E3-9E1E-745D68C06DDF}" destId="{E1B8D50E-1D8E-4168-A3E4-349C1EFFDE9F}" srcOrd="0" destOrd="0" presId="urn:microsoft.com/office/officeart/2005/8/layout/list1"/>
    <dgm:cxn modelId="{2100D87F-9E89-4F01-8EFC-EFAEF96D7032}" type="presParOf" srcId="{FF6EA794-89A8-49E3-9E1E-745D68C06DDF}" destId="{52BBFB2F-0763-4483-BE69-782324BF9D98}" srcOrd="1" destOrd="0" presId="urn:microsoft.com/office/officeart/2005/8/layout/list1"/>
    <dgm:cxn modelId="{5D75B2CD-61F7-41DE-A977-7B4247BE2BFD}" type="presParOf" srcId="{BE5A374E-17AE-430B-A4C6-98751DE6797F}" destId="{32182102-2978-4984-819E-707AAA1D24EA}" srcOrd="5" destOrd="0" presId="urn:microsoft.com/office/officeart/2005/8/layout/list1"/>
    <dgm:cxn modelId="{7EAC3DA3-BEB4-46E6-BAC2-2164654A3A3F}" type="presParOf" srcId="{BE5A374E-17AE-430B-A4C6-98751DE6797F}" destId="{9BC18530-7301-4986-B035-7FD639055095}" srcOrd="6" destOrd="0" presId="urn:microsoft.com/office/officeart/2005/8/layout/list1"/>
    <dgm:cxn modelId="{9A555724-2540-422D-9873-913A1FA6B9E1}" type="presParOf" srcId="{BE5A374E-17AE-430B-A4C6-98751DE6797F}" destId="{9E60B6DB-F174-4BA4-872E-8E2499038C1A}" srcOrd="7" destOrd="0" presId="urn:microsoft.com/office/officeart/2005/8/layout/list1"/>
    <dgm:cxn modelId="{D9BB0F99-6C39-4F36-A7B8-BF1AB1B59357}" type="presParOf" srcId="{BE5A374E-17AE-430B-A4C6-98751DE6797F}" destId="{39985D52-A620-4FC2-8685-0957C55B1923}" srcOrd="8" destOrd="0" presId="urn:microsoft.com/office/officeart/2005/8/layout/list1"/>
    <dgm:cxn modelId="{0BE985E1-75FC-4AB9-BCEE-BE21BF0E05FC}" type="presParOf" srcId="{39985D52-A620-4FC2-8685-0957C55B1923}" destId="{2D792CC0-698A-48A7-AAC3-CED27D98B1E4}" srcOrd="0" destOrd="0" presId="urn:microsoft.com/office/officeart/2005/8/layout/list1"/>
    <dgm:cxn modelId="{DDF6A40F-1615-438A-A8E2-76FBF6132A4E}" type="presParOf" srcId="{39985D52-A620-4FC2-8685-0957C55B1923}" destId="{F3437642-FED0-4782-BA68-124C9198E07B}" srcOrd="1" destOrd="0" presId="urn:microsoft.com/office/officeart/2005/8/layout/list1"/>
    <dgm:cxn modelId="{9CDD4277-5518-42E3-8E83-AE1E6D296BB8}" type="presParOf" srcId="{BE5A374E-17AE-430B-A4C6-98751DE6797F}" destId="{B9B8C72B-B0F0-4B81-B3BC-64C38B13646C}" srcOrd="9" destOrd="0" presId="urn:microsoft.com/office/officeart/2005/8/layout/list1"/>
    <dgm:cxn modelId="{CDAB5F80-A766-4F90-BB86-13CFFD3EF508}" type="presParOf" srcId="{BE5A374E-17AE-430B-A4C6-98751DE6797F}" destId="{F7539B2A-3C7D-4E69-827D-01C104704CBD}" srcOrd="10" destOrd="0" presId="urn:microsoft.com/office/officeart/2005/8/layout/list1"/>
    <dgm:cxn modelId="{B04B88F9-202A-423B-B246-B89E4A28C691}" type="presParOf" srcId="{BE5A374E-17AE-430B-A4C6-98751DE6797F}" destId="{B8DD0DAD-C77A-446F-855A-E7B389303BAD}" srcOrd="11" destOrd="0" presId="urn:microsoft.com/office/officeart/2005/8/layout/list1"/>
    <dgm:cxn modelId="{4C1FEDD9-DF77-421B-B552-3C2B05B63E19}" type="presParOf" srcId="{BE5A374E-17AE-430B-A4C6-98751DE6797F}" destId="{98EC89B1-78DE-4CD7-B1D4-FFC7E8A786F8}" srcOrd="12" destOrd="0" presId="urn:microsoft.com/office/officeart/2005/8/layout/list1"/>
    <dgm:cxn modelId="{85F5F95A-DE1F-4C7F-BC4B-A8D31A13BA55}" type="presParOf" srcId="{98EC89B1-78DE-4CD7-B1D4-FFC7E8A786F8}" destId="{682A0413-6C28-4EC6-9C3E-EBC51196F121}" srcOrd="0" destOrd="0" presId="urn:microsoft.com/office/officeart/2005/8/layout/list1"/>
    <dgm:cxn modelId="{2B50F42D-CDBF-49F7-94CF-3B505F80F9F4}" type="presParOf" srcId="{98EC89B1-78DE-4CD7-B1D4-FFC7E8A786F8}" destId="{5317BCDD-BF9E-4788-9F3A-3879F5A23595}" srcOrd="1" destOrd="0" presId="urn:microsoft.com/office/officeart/2005/8/layout/list1"/>
    <dgm:cxn modelId="{55577E66-C190-450D-BF17-C45BE29B59AD}" type="presParOf" srcId="{BE5A374E-17AE-430B-A4C6-98751DE6797F}" destId="{2EC87435-FBB0-416F-9870-05E80FA2BD48}" srcOrd="13" destOrd="0" presId="urn:microsoft.com/office/officeart/2005/8/layout/list1"/>
    <dgm:cxn modelId="{AEC4A001-AECF-4E9C-8497-5E452567F2C1}" type="presParOf" srcId="{BE5A374E-17AE-430B-A4C6-98751DE6797F}" destId="{D5240892-F64F-4727-A05F-B13C3586B03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B573341-1390-418E-A9AB-DE5AD986B04C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DBE082-F5BE-4665-B3F6-4E37E642DEF6}">
      <dgm:prSet phldrT="[Текст]" custT="1"/>
      <dgm:spPr/>
      <dgm:t>
        <a:bodyPr/>
        <a:lstStyle/>
        <a:p>
          <a:r>
            <a:rPr lang="ru-RU" sz="3600" dirty="0">
              <a:latin typeface="Calibri" panose="020F0502020204030204" pitchFamily="34" charset="0"/>
              <a:cs typeface="Calibri" panose="020F0502020204030204" pitchFamily="34" charset="0"/>
            </a:rPr>
            <a:t>Проникновение</a:t>
          </a:r>
        </a:p>
        <a:p>
          <a:r>
            <a:rPr lang="ru-RU" sz="2400" i="1" dirty="0">
              <a:latin typeface="Calibri" panose="020F0502020204030204" pitchFamily="34" charset="0"/>
              <a:cs typeface="Calibri" panose="020F0502020204030204" pitchFamily="34" charset="0"/>
            </a:rPr>
            <a:t>Турист</a:t>
          </a:r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 – англичанин, путешествующий вокруг света</a:t>
          </a:r>
        </a:p>
      </dgm:t>
    </dgm:pt>
    <dgm:pt modelId="{DD21D74B-AB2D-4C3F-9588-02233B73668B}" type="parTrans" cxnId="{CA1FB586-CD68-47FF-8624-14B2A90EF200}">
      <dgm:prSet/>
      <dgm:spPr/>
      <dgm:t>
        <a:bodyPr/>
        <a:lstStyle/>
        <a:p>
          <a:endParaRPr lang="ru-RU"/>
        </a:p>
      </dgm:t>
    </dgm:pt>
    <dgm:pt modelId="{04E816B4-AC9E-4069-AF6B-69DA81605FD1}" type="sibTrans" cxnId="{CA1FB586-CD68-47FF-8624-14B2A90EF200}">
      <dgm:prSet/>
      <dgm:spPr/>
      <dgm:t>
        <a:bodyPr/>
        <a:lstStyle/>
        <a:p>
          <a:endParaRPr lang="ru-RU"/>
        </a:p>
      </dgm:t>
    </dgm:pt>
    <dgm:pt modelId="{18D21948-D7F1-4E0B-B5FC-77C9BF47D2E9}">
      <dgm:prSet phldrT="[Текст]" phldr="1"/>
      <dgm:spPr/>
      <dgm:t>
        <a:bodyPr/>
        <a:lstStyle/>
        <a:p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FC408B9-0708-4CEF-8254-2DF1D63FD615}" type="parTrans" cxnId="{22652B33-08DD-47D6-B72B-3DC433431149}">
      <dgm:prSet/>
      <dgm:spPr/>
      <dgm:t>
        <a:bodyPr/>
        <a:lstStyle/>
        <a:p>
          <a:endParaRPr lang="ru-RU"/>
        </a:p>
      </dgm:t>
    </dgm:pt>
    <dgm:pt modelId="{289A0527-C0BF-4E57-BEE2-B5C8F3D926B7}" type="sibTrans" cxnId="{22652B33-08DD-47D6-B72B-3DC433431149}">
      <dgm:prSet/>
      <dgm:spPr/>
      <dgm:t>
        <a:bodyPr/>
        <a:lstStyle/>
        <a:p>
          <a:endParaRPr lang="ru-RU"/>
        </a:p>
      </dgm:t>
    </dgm:pt>
    <dgm:pt modelId="{29E532EB-4CD7-49BA-8BEF-6BF396293912}">
      <dgm:prSet phldrT="[Текст]" custT="1"/>
      <dgm:spPr/>
      <dgm:t>
        <a:bodyPr/>
        <a:lstStyle/>
        <a:p>
          <a:r>
            <a:rPr lang="ru-RU" sz="3600" dirty="0">
              <a:latin typeface="Calibri" panose="020F0502020204030204" pitchFamily="34" charset="0"/>
              <a:cs typeface="Calibri" panose="020F0502020204030204" pitchFamily="34" charset="0"/>
            </a:rPr>
            <a:t>Усвоение</a:t>
          </a:r>
        </a:p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Спинжак (от англ. pea-jacket – пиджак) </a:t>
          </a:r>
        </a:p>
      </dgm:t>
    </dgm:pt>
    <dgm:pt modelId="{A79919E3-A3D9-4CC0-B468-F69F014E8902}" type="parTrans" cxnId="{F1CF4BDE-351C-4CC8-9E14-434B5E6D5F3B}">
      <dgm:prSet/>
      <dgm:spPr/>
      <dgm:t>
        <a:bodyPr/>
        <a:lstStyle/>
        <a:p>
          <a:endParaRPr lang="ru-RU"/>
        </a:p>
      </dgm:t>
    </dgm:pt>
    <dgm:pt modelId="{C6A7629D-2589-429D-9249-023234C642DB}" type="sibTrans" cxnId="{F1CF4BDE-351C-4CC8-9E14-434B5E6D5F3B}">
      <dgm:prSet/>
      <dgm:spPr/>
      <dgm:t>
        <a:bodyPr/>
        <a:lstStyle/>
        <a:p>
          <a:endParaRPr lang="ru-RU"/>
        </a:p>
      </dgm:t>
    </dgm:pt>
    <dgm:pt modelId="{06A7DBA5-46A8-4766-93A7-EE9D2F40C675}">
      <dgm:prSet phldrT="[Текст]"/>
      <dgm:spPr/>
      <dgm:t>
        <a:bodyPr/>
        <a:lstStyle/>
        <a:p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E1B6C69-6C06-4189-8090-3F64F77EBD6E}" type="parTrans" cxnId="{4002029B-83B9-4270-A99C-43E663A3623F}">
      <dgm:prSet/>
      <dgm:spPr/>
      <dgm:t>
        <a:bodyPr/>
        <a:lstStyle/>
        <a:p>
          <a:endParaRPr lang="ru-RU"/>
        </a:p>
      </dgm:t>
    </dgm:pt>
    <dgm:pt modelId="{24393703-851E-4365-A701-1B9976948433}" type="sibTrans" cxnId="{4002029B-83B9-4270-A99C-43E663A3623F}">
      <dgm:prSet/>
      <dgm:spPr/>
      <dgm:t>
        <a:bodyPr/>
        <a:lstStyle/>
        <a:p>
          <a:endParaRPr lang="ru-RU"/>
        </a:p>
      </dgm:t>
    </dgm:pt>
    <dgm:pt modelId="{F84B6890-E4D5-44DC-837B-8D7CF41D5A50}">
      <dgm:prSet phldrT="[Текст]" custT="1"/>
      <dgm:spPr/>
      <dgm:t>
        <a:bodyPr/>
        <a:lstStyle/>
        <a:p>
          <a:r>
            <a:rPr lang="ru-RU" sz="3600" dirty="0">
              <a:latin typeface="Calibri" panose="020F0502020204030204" pitchFamily="34" charset="0"/>
              <a:cs typeface="Calibri" panose="020F0502020204030204" pitchFamily="34" charset="0"/>
            </a:rPr>
            <a:t>Укоренение</a:t>
          </a:r>
        </a:p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Футбол – футбол</a:t>
          </a:r>
          <a:r>
            <a:rPr lang="ru-RU" sz="2400" i="1" dirty="0">
              <a:latin typeface="Calibri" panose="020F0502020204030204" pitchFamily="34" charset="0"/>
              <a:cs typeface="Calibri" panose="020F0502020204030204" pitchFamily="34" charset="0"/>
            </a:rPr>
            <a:t>а, </a:t>
          </a:r>
          <a:r>
            <a:rPr lang="ru-RU" sz="2400" i="0" dirty="0">
              <a:latin typeface="Calibri" panose="020F0502020204030204" pitchFamily="34" charset="0"/>
              <a:cs typeface="Calibri" panose="020F0502020204030204" pitchFamily="34" charset="0"/>
            </a:rPr>
            <a:t>футбол</a:t>
          </a:r>
          <a:r>
            <a:rPr lang="ru-RU" sz="2400" i="1" dirty="0">
              <a:latin typeface="Calibri" panose="020F0502020204030204" pitchFamily="34" charset="0"/>
              <a:cs typeface="Calibri" panose="020F0502020204030204" pitchFamily="34" charset="0"/>
            </a:rPr>
            <a:t>у, </a:t>
          </a:r>
          <a:r>
            <a:rPr lang="ru-RU" sz="2400" i="0" dirty="0">
              <a:latin typeface="Calibri" panose="020F0502020204030204" pitchFamily="34" charset="0"/>
              <a:cs typeface="Calibri" panose="020F0502020204030204" pitchFamily="34" charset="0"/>
            </a:rPr>
            <a:t>футбол</a:t>
          </a:r>
          <a:r>
            <a:rPr lang="ru-RU" sz="2400" i="1" dirty="0">
              <a:latin typeface="Calibri" panose="020F0502020204030204" pitchFamily="34" charset="0"/>
              <a:cs typeface="Calibri" panose="020F0502020204030204" pitchFamily="34" charset="0"/>
            </a:rPr>
            <a:t>ом</a:t>
          </a:r>
        </a:p>
      </dgm:t>
    </dgm:pt>
    <dgm:pt modelId="{CE54E62E-3DAE-4CF3-830B-38AA50E666DF}" type="sibTrans" cxnId="{EDEFB298-DADF-47F0-BE77-8DA788C4F4B1}">
      <dgm:prSet/>
      <dgm:spPr/>
      <dgm:t>
        <a:bodyPr/>
        <a:lstStyle/>
        <a:p>
          <a:endParaRPr lang="ru-RU"/>
        </a:p>
      </dgm:t>
    </dgm:pt>
    <dgm:pt modelId="{70276CE0-BBF9-4E6A-A968-1295FA2915DE}" type="parTrans" cxnId="{EDEFB298-DADF-47F0-BE77-8DA788C4F4B1}">
      <dgm:prSet/>
      <dgm:spPr/>
      <dgm:t>
        <a:bodyPr/>
        <a:lstStyle/>
        <a:p>
          <a:endParaRPr lang="ru-RU"/>
        </a:p>
      </dgm:t>
    </dgm:pt>
    <dgm:pt modelId="{6227BE62-F8A6-43A1-A416-1AADE6395A12}">
      <dgm:prSet phldrT="[Текст]"/>
      <dgm:spPr/>
      <dgm:t>
        <a:bodyPr/>
        <a:lstStyle/>
        <a:p>
          <a:endParaRPr lang="ru-RU" dirty="0"/>
        </a:p>
      </dgm:t>
    </dgm:pt>
    <dgm:pt modelId="{532FE519-6159-414C-B47E-ACD9E83C5074}" type="sibTrans" cxnId="{81B3D4A4-1841-4BEE-8E72-CFBC46825A8D}">
      <dgm:prSet/>
      <dgm:spPr/>
      <dgm:t>
        <a:bodyPr/>
        <a:lstStyle/>
        <a:p>
          <a:endParaRPr lang="ru-RU"/>
        </a:p>
      </dgm:t>
    </dgm:pt>
    <dgm:pt modelId="{776A752E-D366-4EAB-A63D-7CAE0C80653D}" type="parTrans" cxnId="{81B3D4A4-1841-4BEE-8E72-CFBC46825A8D}">
      <dgm:prSet/>
      <dgm:spPr/>
      <dgm:t>
        <a:bodyPr/>
        <a:lstStyle/>
        <a:p>
          <a:endParaRPr lang="ru-RU"/>
        </a:p>
      </dgm:t>
    </dgm:pt>
    <dgm:pt modelId="{820AD419-56F2-44E1-97E5-5F7A9A0A824A}" type="pres">
      <dgm:prSet presAssocID="{5B573341-1390-418E-A9AB-DE5AD986B04C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074E894-992F-4A66-8D6F-2CE7EE8ACFC3}" type="pres">
      <dgm:prSet presAssocID="{E9DBE082-F5BE-4665-B3F6-4E37E642DEF6}" presName="composite" presStyleCnt="0"/>
      <dgm:spPr/>
    </dgm:pt>
    <dgm:pt modelId="{460EDB3B-66F0-4632-A1DE-32CDF88C6452}" type="pres">
      <dgm:prSet presAssocID="{E9DBE082-F5BE-4665-B3F6-4E37E642DEF6}" presName="bentUpArrow1" presStyleLbl="alignImgPlace1" presStyleIdx="0" presStyleCnt="2"/>
      <dgm:spPr/>
    </dgm:pt>
    <dgm:pt modelId="{7CC6148D-A77C-4BB4-90E5-7E86A19FA75E}" type="pres">
      <dgm:prSet presAssocID="{E9DBE082-F5BE-4665-B3F6-4E37E642DEF6}" presName="ParentText" presStyleLbl="node1" presStyleIdx="0" presStyleCnt="3" custScaleX="20380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C2ED74-91A2-4702-80DA-16429C0B3B7B}" type="pres">
      <dgm:prSet presAssocID="{E9DBE082-F5BE-4665-B3F6-4E37E642DEF6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0D295-ED92-4BF4-AD07-FF1D8FCA2EDD}" type="pres">
      <dgm:prSet presAssocID="{04E816B4-AC9E-4069-AF6B-69DA81605FD1}" presName="sibTrans" presStyleCnt="0"/>
      <dgm:spPr/>
    </dgm:pt>
    <dgm:pt modelId="{AFCAF368-4A04-48F5-BA6F-8FE46F0F0B94}" type="pres">
      <dgm:prSet presAssocID="{29E532EB-4CD7-49BA-8BEF-6BF396293912}" presName="composite" presStyleCnt="0"/>
      <dgm:spPr/>
    </dgm:pt>
    <dgm:pt modelId="{5369345D-3408-443E-B162-737AABC68107}" type="pres">
      <dgm:prSet presAssocID="{29E532EB-4CD7-49BA-8BEF-6BF396293912}" presName="bentUpArrow1" presStyleLbl="alignImgPlace1" presStyleIdx="1" presStyleCnt="2"/>
      <dgm:spPr/>
    </dgm:pt>
    <dgm:pt modelId="{F70E9507-FA90-4694-97BA-667FC70BF52A}" type="pres">
      <dgm:prSet presAssocID="{29E532EB-4CD7-49BA-8BEF-6BF396293912}" presName="ParentText" presStyleLbl="node1" presStyleIdx="1" presStyleCnt="3" custScaleX="199822" custLinFactNeighborX="21277" custLinFactNeighborY="-11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68417-52E9-4C29-AB9C-CE2ED815B244}" type="pres">
      <dgm:prSet presAssocID="{29E532EB-4CD7-49BA-8BEF-6BF396293912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94F7B-FAC4-4061-8812-9446F9C52189}" type="pres">
      <dgm:prSet presAssocID="{C6A7629D-2589-429D-9249-023234C642DB}" presName="sibTrans" presStyleCnt="0"/>
      <dgm:spPr/>
    </dgm:pt>
    <dgm:pt modelId="{670767EE-C23A-41BF-AACA-6D9027D25124}" type="pres">
      <dgm:prSet presAssocID="{F84B6890-E4D5-44DC-837B-8D7CF41D5A50}" presName="composite" presStyleCnt="0"/>
      <dgm:spPr/>
    </dgm:pt>
    <dgm:pt modelId="{A7BE1198-20F5-4BA5-9E78-B5DAAE42926D}" type="pres">
      <dgm:prSet presAssocID="{F84B6890-E4D5-44DC-837B-8D7CF41D5A50}" presName="ParentText" presStyleLbl="node1" presStyleIdx="2" presStyleCnt="3" custScaleX="192603" custScaleY="98528" custLinFactNeighborX="31090" custLinFactNeighborY="-13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BED05-5E13-40EF-B56E-6FDA027EA90F}" type="pres">
      <dgm:prSet presAssocID="{F84B6890-E4D5-44DC-837B-8D7CF41D5A50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1FB586-CD68-47FF-8624-14B2A90EF200}" srcId="{5B573341-1390-418E-A9AB-DE5AD986B04C}" destId="{E9DBE082-F5BE-4665-B3F6-4E37E642DEF6}" srcOrd="0" destOrd="0" parTransId="{DD21D74B-AB2D-4C3F-9588-02233B73668B}" sibTransId="{04E816B4-AC9E-4069-AF6B-69DA81605FD1}"/>
    <dgm:cxn modelId="{F1CF4BDE-351C-4CC8-9E14-434B5E6D5F3B}" srcId="{5B573341-1390-418E-A9AB-DE5AD986B04C}" destId="{29E532EB-4CD7-49BA-8BEF-6BF396293912}" srcOrd="1" destOrd="0" parTransId="{A79919E3-A3D9-4CC0-B468-F69F014E8902}" sibTransId="{C6A7629D-2589-429D-9249-023234C642DB}"/>
    <dgm:cxn modelId="{BB8F9D7E-08DC-40FC-979B-630A8D19AD95}" type="presOf" srcId="{06A7DBA5-46A8-4766-93A7-EE9D2F40C675}" destId="{83668417-52E9-4C29-AB9C-CE2ED815B244}" srcOrd="0" destOrd="0" presId="urn:microsoft.com/office/officeart/2005/8/layout/StepDownProcess"/>
    <dgm:cxn modelId="{7296A9B9-1C76-4A07-8B72-4B7DB3338C9F}" type="presOf" srcId="{E9DBE082-F5BE-4665-B3F6-4E37E642DEF6}" destId="{7CC6148D-A77C-4BB4-90E5-7E86A19FA75E}" srcOrd="0" destOrd="0" presId="urn:microsoft.com/office/officeart/2005/8/layout/StepDownProcess"/>
    <dgm:cxn modelId="{22652B33-08DD-47D6-B72B-3DC433431149}" srcId="{E9DBE082-F5BE-4665-B3F6-4E37E642DEF6}" destId="{18D21948-D7F1-4E0B-B5FC-77C9BF47D2E9}" srcOrd="0" destOrd="0" parTransId="{3FC408B9-0708-4CEF-8254-2DF1D63FD615}" sibTransId="{289A0527-C0BF-4E57-BEE2-B5C8F3D926B7}"/>
    <dgm:cxn modelId="{12CAA9A2-89BB-4832-A581-1B4EACCFCC4D}" type="presOf" srcId="{29E532EB-4CD7-49BA-8BEF-6BF396293912}" destId="{F70E9507-FA90-4694-97BA-667FC70BF52A}" srcOrd="0" destOrd="0" presId="urn:microsoft.com/office/officeart/2005/8/layout/StepDownProcess"/>
    <dgm:cxn modelId="{4E455A1B-F1E9-4B8D-92C6-7156E008B201}" type="presOf" srcId="{F84B6890-E4D5-44DC-837B-8D7CF41D5A50}" destId="{A7BE1198-20F5-4BA5-9E78-B5DAAE42926D}" srcOrd="0" destOrd="0" presId="urn:microsoft.com/office/officeart/2005/8/layout/StepDownProcess"/>
    <dgm:cxn modelId="{EDEFB298-DADF-47F0-BE77-8DA788C4F4B1}" srcId="{5B573341-1390-418E-A9AB-DE5AD986B04C}" destId="{F84B6890-E4D5-44DC-837B-8D7CF41D5A50}" srcOrd="2" destOrd="0" parTransId="{70276CE0-BBF9-4E6A-A968-1295FA2915DE}" sibTransId="{CE54E62E-3DAE-4CF3-830B-38AA50E666DF}"/>
    <dgm:cxn modelId="{EB39FB44-296D-476C-ABF7-6705CD686B85}" type="presOf" srcId="{6227BE62-F8A6-43A1-A416-1AADE6395A12}" destId="{86FBED05-5E13-40EF-B56E-6FDA027EA90F}" srcOrd="0" destOrd="0" presId="urn:microsoft.com/office/officeart/2005/8/layout/StepDownProcess"/>
    <dgm:cxn modelId="{81B3D4A4-1841-4BEE-8E72-CFBC46825A8D}" srcId="{F84B6890-E4D5-44DC-837B-8D7CF41D5A50}" destId="{6227BE62-F8A6-43A1-A416-1AADE6395A12}" srcOrd="0" destOrd="0" parTransId="{776A752E-D366-4EAB-A63D-7CAE0C80653D}" sibTransId="{532FE519-6159-414C-B47E-ACD9E83C5074}"/>
    <dgm:cxn modelId="{E2EB8078-9C2A-4DDF-ACA2-1768B0E7CBD8}" type="presOf" srcId="{5B573341-1390-418E-A9AB-DE5AD986B04C}" destId="{820AD419-56F2-44E1-97E5-5F7A9A0A824A}" srcOrd="0" destOrd="0" presId="urn:microsoft.com/office/officeart/2005/8/layout/StepDownProcess"/>
    <dgm:cxn modelId="{4002029B-83B9-4270-A99C-43E663A3623F}" srcId="{29E532EB-4CD7-49BA-8BEF-6BF396293912}" destId="{06A7DBA5-46A8-4766-93A7-EE9D2F40C675}" srcOrd="0" destOrd="0" parTransId="{CE1B6C69-6C06-4189-8090-3F64F77EBD6E}" sibTransId="{24393703-851E-4365-A701-1B9976948433}"/>
    <dgm:cxn modelId="{4256356F-3DE1-4BF1-BEA7-7F3FA361499C}" type="presOf" srcId="{18D21948-D7F1-4E0B-B5FC-77C9BF47D2E9}" destId="{7DC2ED74-91A2-4702-80DA-16429C0B3B7B}" srcOrd="0" destOrd="0" presId="urn:microsoft.com/office/officeart/2005/8/layout/StepDownProcess"/>
    <dgm:cxn modelId="{8130AB76-CF9D-4383-9C41-20CC5E3ADD86}" type="presParOf" srcId="{820AD419-56F2-44E1-97E5-5F7A9A0A824A}" destId="{4074E894-992F-4A66-8D6F-2CE7EE8ACFC3}" srcOrd="0" destOrd="0" presId="urn:microsoft.com/office/officeart/2005/8/layout/StepDownProcess"/>
    <dgm:cxn modelId="{B1786563-6A59-4092-AC07-934B56AFCD2D}" type="presParOf" srcId="{4074E894-992F-4A66-8D6F-2CE7EE8ACFC3}" destId="{460EDB3B-66F0-4632-A1DE-32CDF88C6452}" srcOrd="0" destOrd="0" presId="urn:microsoft.com/office/officeart/2005/8/layout/StepDownProcess"/>
    <dgm:cxn modelId="{70CC3C54-8F4C-427C-99F5-48677D7854F9}" type="presParOf" srcId="{4074E894-992F-4A66-8D6F-2CE7EE8ACFC3}" destId="{7CC6148D-A77C-4BB4-90E5-7E86A19FA75E}" srcOrd="1" destOrd="0" presId="urn:microsoft.com/office/officeart/2005/8/layout/StepDownProcess"/>
    <dgm:cxn modelId="{CB14D8E2-5B85-4805-BEC7-A942BB6AD989}" type="presParOf" srcId="{4074E894-992F-4A66-8D6F-2CE7EE8ACFC3}" destId="{7DC2ED74-91A2-4702-80DA-16429C0B3B7B}" srcOrd="2" destOrd="0" presId="urn:microsoft.com/office/officeart/2005/8/layout/StepDownProcess"/>
    <dgm:cxn modelId="{7F87ACFE-57CA-4131-B8F7-CC9D04ACF13F}" type="presParOf" srcId="{820AD419-56F2-44E1-97E5-5F7A9A0A824A}" destId="{3360D295-ED92-4BF4-AD07-FF1D8FCA2EDD}" srcOrd="1" destOrd="0" presId="urn:microsoft.com/office/officeart/2005/8/layout/StepDownProcess"/>
    <dgm:cxn modelId="{0CA9795A-B1F0-473C-BDA6-9177A41FCC99}" type="presParOf" srcId="{820AD419-56F2-44E1-97E5-5F7A9A0A824A}" destId="{AFCAF368-4A04-48F5-BA6F-8FE46F0F0B94}" srcOrd="2" destOrd="0" presId="urn:microsoft.com/office/officeart/2005/8/layout/StepDownProcess"/>
    <dgm:cxn modelId="{D7328AE0-2C00-45FC-B2F8-C8EC33E9DD79}" type="presParOf" srcId="{AFCAF368-4A04-48F5-BA6F-8FE46F0F0B94}" destId="{5369345D-3408-443E-B162-737AABC68107}" srcOrd="0" destOrd="0" presId="urn:microsoft.com/office/officeart/2005/8/layout/StepDownProcess"/>
    <dgm:cxn modelId="{19F1E019-63FF-448F-A499-65A6CFBC224C}" type="presParOf" srcId="{AFCAF368-4A04-48F5-BA6F-8FE46F0F0B94}" destId="{F70E9507-FA90-4694-97BA-667FC70BF52A}" srcOrd="1" destOrd="0" presId="urn:microsoft.com/office/officeart/2005/8/layout/StepDownProcess"/>
    <dgm:cxn modelId="{51867D71-1CEE-4668-8468-4C6D3A79B4FB}" type="presParOf" srcId="{AFCAF368-4A04-48F5-BA6F-8FE46F0F0B94}" destId="{83668417-52E9-4C29-AB9C-CE2ED815B244}" srcOrd="2" destOrd="0" presId="urn:microsoft.com/office/officeart/2005/8/layout/StepDownProcess"/>
    <dgm:cxn modelId="{033E29F7-1D9B-4FDE-A008-845DDC4A2444}" type="presParOf" srcId="{820AD419-56F2-44E1-97E5-5F7A9A0A824A}" destId="{78F94F7B-FAC4-4061-8812-9446F9C52189}" srcOrd="3" destOrd="0" presId="urn:microsoft.com/office/officeart/2005/8/layout/StepDownProcess"/>
    <dgm:cxn modelId="{7242D0C4-C90A-4852-A9E4-39C178B952A2}" type="presParOf" srcId="{820AD419-56F2-44E1-97E5-5F7A9A0A824A}" destId="{670767EE-C23A-41BF-AACA-6D9027D25124}" srcOrd="4" destOrd="0" presId="urn:microsoft.com/office/officeart/2005/8/layout/StepDownProcess"/>
    <dgm:cxn modelId="{C6BF7884-F71A-4DD8-AFD1-38A115985564}" type="presParOf" srcId="{670767EE-C23A-41BF-AACA-6D9027D25124}" destId="{A7BE1198-20F5-4BA5-9E78-B5DAAE42926D}" srcOrd="0" destOrd="0" presId="urn:microsoft.com/office/officeart/2005/8/layout/StepDownProcess"/>
    <dgm:cxn modelId="{8BAB073F-EC21-479A-BA4F-D542BD8C66F6}" type="presParOf" srcId="{670767EE-C23A-41BF-AACA-6D9027D25124}" destId="{86FBED05-5E13-40EF-B56E-6FDA027EA90F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411EE51-7128-4E6F-A3BA-D914C3749C7C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59CD39-BB7A-4B20-81FA-C5157EED0F2C}">
      <dgm:prSet phldrT="[Текст]" phldr="1"/>
      <dgm:spPr/>
      <dgm:t>
        <a:bodyPr/>
        <a:lstStyle/>
        <a:p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94871B4-53E7-4D5B-9EB2-812219238FFE}" type="parTrans" cxnId="{8520070D-1B5B-43FC-9656-3C5A7D340EE4}">
      <dgm:prSet/>
      <dgm:spPr/>
      <dgm:t>
        <a:bodyPr/>
        <a:lstStyle/>
        <a:p>
          <a:endParaRPr lang="ru-RU"/>
        </a:p>
      </dgm:t>
    </dgm:pt>
    <dgm:pt modelId="{B0930D25-013C-401E-BB7E-B586D1CBB605}" type="sibTrans" cxnId="{8520070D-1B5B-43FC-9656-3C5A7D340EE4}">
      <dgm:prSet/>
      <dgm:spPr/>
      <dgm:t>
        <a:bodyPr/>
        <a:lstStyle/>
        <a:p>
          <a:endParaRPr lang="ru-RU"/>
        </a:p>
      </dgm:t>
    </dgm:pt>
    <dgm:pt modelId="{0FFC21A2-35CE-494C-A53D-0AA1F48867C0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27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ВОЗРАСТ</a:t>
          </a:r>
        </a:p>
      </dgm:t>
    </dgm:pt>
    <dgm:pt modelId="{0C35E934-AC8B-4EE3-9F15-3D0205B66AB4}" type="parTrans" cxnId="{4B0C7D13-A32A-409E-BAD4-714B60DE0C4F}">
      <dgm:prSet/>
      <dgm:spPr/>
      <dgm:t>
        <a:bodyPr/>
        <a:lstStyle/>
        <a:p>
          <a:endParaRPr lang="ru-RU"/>
        </a:p>
      </dgm:t>
    </dgm:pt>
    <dgm:pt modelId="{4CC9797E-6429-4339-941F-FE6B8842E151}" type="sibTrans" cxnId="{4B0C7D13-A32A-409E-BAD4-714B60DE0C4F}">
      <dgm:prSet/>
      <dgm:spPr/>
      <dgm:t>
        <a:bodyPr/>
        <a:lstStyle/>
        <a:p>
          <a:endParaRPr lang="ru-RU"/>
        </a:p>
      </dgm:t>
    </dgm:pt>
    <dgm:pt modelId="{54EBB42E-3377-4ADC-B786-61FC6EF94493}">
      <dgm:prSet phldrT="[Текст]" phldr="1"/>
      <dgm:spPr/>
      <dgm:t>
        <a:bodyPr/>
        <a:lstStyle/>
        <a:p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221B8BC-81F0-4DF8-8347-0BF31875895D}" type="parTrans" cxnId="{04A9B821-DFCE-40D2-90E9-D56C3D027779}">
      <dgm:prSet/>
      <dgm:spPr/>
      <dgm:t>
        <a:bodyPr/>
        <a:lstStyle/>
        <a:p>
          <a:endParaRPr lang="ru-RU"/>
        </a:p>
      </dgm:t>
    </dgm:pt>
    <dgm:pt modelId="{6CF8FBD3-15FE-4B54-A2CC-BDB459A5F366}" type="sibTrans" cxnId="{04A9B821-DFCE-40D2-90E9-D56C3D027779}">
      <dgm:prSet/>
      <dgm:spPr/>
      <dgm:t>
        <a:bodyPr/>
        <a:lstStyle/>
        <a:p>
          <a:endParaRPr lang="ru-RU"/>
        </a:p>
      </dgm:t>
    </dgm:pt>
    <dgm:pt modelId="{AD0796D2-B783-4B2D-897E-A5D12DF81C89}">
      <dgm:prSet phldrT="[Текст]" phldr="1"/>
      <dgm:spPr/>
      <dgm:t>
        <a:bodyPr/>
        <a:lstStyle/>
        <a:p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BB4D703-E8F0-4B18-92B4-801A384D8D0F}" type="parTrans" cxnId="{2ED3FA2E-CFD7-4B70-BEDB-6A7EF6B72F32}">
      <dgm:prSet/>
      <dgm:spPr/>
      <dgm:t>
        <a:bodyPr/>
        <a:lstStyle/>
        <a:p>
          <a:endParaRPr lang="ru-RU"/>
        </a:p>
      </dgm:t>
    </dgm:pt>
    <dgm:pt modelId="{BCF25B05-BA96-4F23-90BA-6DA921F5F9A0}" type="sibTrans" cxnId="{2ED3FA2E-CFD7-4B70-BEDB-6A7EF6B72F32}">
      <dgm:prSet/>
      <dgm:spPr/>
      <dgm:t>
        <a:bodyPr/>
        <a:lstStyle/>
        <a:p>
          <a:endParaRPr lang="ru-RU"/>
        </a:p>
      </dgm:t>
    </dgm:pt>
    <dgm:pt modelId="{BBA29F36-1AAE-40E0-9003-2B98D271FED6}">
      <dgm:prSet phldrT="[Текст]"/>
      <dgm:spPr>
        <a:solidFill>
          <a:schemeClr val="bg1"/>
        </a:solidFill>
      </dgm:spPr>
      <dgm:t>
        <a:bodyPr/>
        <a:lstStyle/>
        <a:p>
          <a:r>
            <a:rPr lang="ru-RU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ПРОФЕССИОНАЛЬНЫЙ ФАКТОР</a:t>
          </a:r>
        </a:p>
      </dgm:t>
    </dgm:pt>
    <dgm:pt modelId="{161AD516-BBBF-4D7E-A51B-B9DAC3251F05}" type="parTrans" cxnId="{B07C5F4E-7DBA-45F8-AF02-8CB3CE4FD7FA}">
      <dgm:prSet/>
      <dgm:spPr/>
      <dgm:t>
        <a:bodyPr/>
        <a:lstStyle/>
        <a:p>
          <a:endParaRPr lang="ru-RU"/>
        </a:p>
      </dgm:t>
    </dgm:pt>
    <dgm:pt modelId="{3D9C6FF5-E641-432D-BC40-5526491B6C7D}" type="sibTrans" cxnId="{B07C5F4E-7DBA-45F8-AF02-8CB3CE4FD7FA}">
      <dgm:prSet/>
      <dgm:spPr/>
      <dgm:t>
        <a:bodyPr/>
        <a:lstStyle/>
        <a:p>
          <a:endParaRPr lang="ru-RU"/>
        </a:p>
      </dgm:t>
    </dgm:pt>
    <dgm:pt modelId="{09B3E70E-D71C-4322-B69A-2880EFF94849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27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УРОВЕНЬ ВЛАДЕНИЯ АНГЛИЙСКИМ ЯЗЫКОМ</a:t>
          </a:r>
        </a:p>
      </dgm:t>
    </dgm:pt>
    <dgm:pt modelId="{A7C334F6-3F75-4115-9E8E-03DADE55895E}" type="sibTrans" cxnId="{988F330E-456D-4FBA-B473-C461D8640E53}">
      <dgm:prSet/>
      <dgm:spPr/>
      <dgm:t>
        <a:bodyPr/>
        <a:lstStyle/>
        <a:p>
          <a:endParaRPr lang="ru-RU"/>
        </a:p>
      </dgm:t>
    </dgm:pt>
    <dgm:pt modelId="{1EAC0929-4CB1-4D32-8C43-A41497927BA7}" type="parTrans" cxnId="{988F330E-456D-4FBA-B473-C461D8640E53}">
      <dgm:prSet/>
      <dgm:spPr/>
      <dgm:t>
        <a:bodyPr/>
        <a:lstStyle/>
        <a:p>
          <a:endParaRPr lang="ru-RU"/>
        </a:p>
      </dgm:t>
    </dgm:pt>
    <dgm:pt modelId="{71E2089A-B1D8-465F-BCDB-4F4346C04713}" type="pres">
      <dgm:prSet presAssocID="{B411EE51-7128-4E6F-A3BA-D914C3749C7C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7EBAA6E3-EE08-4FD2-9A5B-CD684F2C1577}" type="pres">
      <dgm:prSet presAssocID="{D259CD39-BB7A-4B20-81FA-C5157EED0F2C}" presName="parenttextcomposite" presStyleCnt="0"/>
      <dgm:spPr/>
    </dgm:pt>
    <dgm:pt modelId="{0F76B002-C712-4DB8-8E56-51816A5DC25E}" type="pres">
      <dgm:prSet presAssocID="{D259CD39-BB7A-4B20-81FA-C5157EED0F2C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568AA-CF58-4F6B-AAA2-C58998457B2D}" type="pres">
      <dgm:prSet presAssocID="{D259CD39-BB7A-4B20-81FA-C5157EED0F2C}" presName="composite" presStyleCnt="0"/>
      <dgm:spPr/>
    </dgm:pt>
    <dgm:pt modelId="{3C430226-D0F0-452D-8E35-61ADA9C27689}" type="pres">
      <dgm:prSet presAssocID="{D259CD39-BB7A-4B20-81FA-C5157EED0F2C}" presName="chevron1" presStyleLbl="alignNode1" presStyleIdx="0" presStyleCnt="21"/>
      <dgm:spPr/>
    </dgm:pt>
    <dgm:pt modelId="{27EF9F0A-2735-4236-88AB-BFDE4E2FB44C}" type="pres">
      <dgm:prSet presAssocID="{D259CD39-BB7A-4B20-81FA-C5157EED0F2C}" presName="chevron2" presStyleLbl="alignNode1" presStyleIdx="1" presStyleCnt="21"/>
      <dgm:spPr/>
    </dgm:pt>
    <dgm:pt modelId="{869F22DF-80F7-4490-AD86-A493E842641E}" type="pres">
      <dgm:prSet presAssocID="{D259CD39-BB7A-4B20-81FA-C5157EED0F2C}" presName="chevron3" presStyleLbl="alignNode1" presStyleIdx="2" presStyleCnt="21"/>
      <dgm:spPr/>
    </dgm:pt>
    <dgm:pt modelId="{C99CDCE0-0CBF-440B-888B-4B3032609CC9}" type="pres">
      <dgm:prSet presAssocID="{D259CD39-BB7A-4B20-81FA-C5157EED0F2C}" presName="chevron4" presStyleLbl="alignNode1" presStyleIdx="3" presStyleCnt="21"/>
      <dgm:spPr/>
    </dgm:pt>
    <dgm:pt modelId="{5334386C-63C7-4E3C-8F3A-D5596088108F}" type="pres">
      <dgm:prSet presAssocID="{D259CD39-BB7A-4B20-81FA-C5157EED0F2C}" presName="chevron5" presStyleLbl="alignNode1" presStyleIdx="4" presStyleCnt="21"/>
      <dgm:spPr/>
    </dgm:pt>
    <dgm:pt modelId="{56E0D7ED-ABB1-4F8B-A117-2DCF10152B57}" type="pres">
      <dgm:prSet presAssocID="{D259CD39-BB7A-4B20-81FA-C5157EED0F2C}" presName="chevron6" presStyleLbl="alignNode1" presStyleIdx="5" presStyleCnt="21"/>
      <dgm:spPr/>
    </dgm:pt>
    <dgm:pt modelId="{76FD5654-AFFE-4BC6-BD8F-A3AB2641AC51}" type="pres">
      <dgm:prSet presAssocID="{D259CD39-BB7A-4B20-81FA-C5157EED0F2C}" presName="chevron7" presStyleLbl="alignNode1" presStyleIdx="6" presStyleCnt="21"/>
      <dgm:spPr/>
    </dgm:pt>
    <dgm:pt modelId="{5B313217-18CD-4CC5-8EF8-27E6549DC688}" type="pres">
      <dgm:prSet presAssocID="{D259CD39-BB7A-4B20-81FA-C5157EED0F2C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E3D94-9681-4374-B9C9-5E3EB35D4558}" type="pres">
      <dgm:prSet presAssocID="{B0930D25-013C-401E-BB7E-B586D1CBB605}" presName="sibTrans" presStyleCnt="0"/>
      <dgm:spPr/>
    </dgm:pt>
    <dgm:pt modelId="{4850BE8B-6D9E-407F-8350-A022245C2783}" type="pres">
      <dgm:prSet presAssocID="{54EBB42E-3377-4ADC-B786-61FC6EF94493}" presName="parenttextcomposite" presStyleCnt="0"/>
      <dgm:spPr/>
    </dgm:pt>
    <dgm:pt modelId="{3C883CF5-F1E3-4716-95EB-3AE0E28C4C2B}" type="pres">
      <dgm:prSet presAssocID="{54EBB42E-3377-4ADC-B786-61FC6EF94493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9741F-07D5-4FA5-ADF4-FDBE29B75D80}" type="pres">
      <dgm:prSet presAssocID="{54EBB42E-3377-4ADC-B786-61FC6EF94493}" presName="composite" presStyleCnt="0"/>
      <dgm:spPr/>
    </dgm:pt>
    <dgm:pt modelId="{2739BF26-1061-4862-8707-038C147C7A5A}" type="pres">
      <dgm:prSet presAssocID="{54EBB42E-3377-4ADC-B786-61FC6EF94493}" presName="chevron1" presStyleLbl="alignNode1" presStyleIdx="7" presStyleCnt="21"/>
      <dgm:spPr/>
    </dgm:pt>
    <dgm:pt modelId="{F667FACF-AB34-4CFE-9903-DF1FE4B921AF}" type="pres">
      <dgm:prSet presAssocID="{54EBB42E-3377-4ADC-B786-61FC6EF94493}" presName="chevron2" presStyleLbl="alignNode1" presStyleIdx="8" presStyleCnt="21"/>
      <dgm:spPr/>
    </dgm:pt>
    <dgm:pt modelId="{33875CC5-6EB2-4ED0-B9AD-A15FE42E05EC}" type="pres">
      <dgm:prSet presAssocID="{54EBB42E-3377-4ADC-B786-61FC6EF94493}" presName="chevron3" presStyleLbl="alignNode1" presStyleIdx="9" presStyleCnt="21"/>
      <dgm:spPr/>
    </dgm:pt>
    <dgm:pt modelId="{C2B23575-BA1B-47D6-98CD-6BD0FD98CA3F}" type="pres">
      <dgm:prSet presAssocID="{54EBB42E-3377-4ADC-B786-61FC6EF94493}" presName="chevron4" presStyleLbl="alignNode1" presStyleIdx="10" presStyleCnt="21"/>
      <dgm:spPr/>
    </dgm:pt>
    <dgm:pt modelId="{44160567-0860-43E0-BE28-46EF03455CA9}" type="pres">
      <dgm:prSet presAssocID="{54EBB42E-3377-4ADC-B786-61FC6EF94493}" presName="chevron5" presStyleLbl="alignNode1" presStyleIdx="11" presStyleCnt="21"/>
      <dgm:spPr/>
    </dgm:pt>
    <dgm:pt modelId="{920BD8E2-5E6C-44B9-B21A-A1A81177DE51}" type="pres">
      <dgm:prSet presAssocID="{54EBB42E-3377-4ADC-B786-61FC6EF94493}" presName="chevron6" presStyleLbl="alignNode1" presStyleIdx="12" presStyleCnt="21"/>
      <dgm:spPr/>
    </dgm:pt>
    <dgm:pt modelId="{CE258620-8BC7-477C-87AB-035BBB6B7078}" type="pres">
      <dgm:prSet presAssocID="{54EBB42E-3377-4ADC-B786-61FC6EF94493}" presName="chevron7" presStyleLbl="alignNode1" presStyleIdx="13" presStyleCnt="21"/>
      <dgm:spPr/>
    </dgm:pt>
    <dgm:pt modelId="{1389389F-51C0-46CA-8DD5-195D69213481}" type="pres">
      <dgm:prSet presAssocID="{54EBB42E-3377-4ADC-B786-61FC6EF94493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B3C2C-2605-43ED-B914-7F21B0DC039A}" type="pres">
      <dgm:prSet presAssocID="{6CF8FBD3-15FE-4B54-A2CC-BDB459A5F366}" presName="sibTrans" presStyleCnt="0"/>
      <dgm:spPr/>
    </dgm:pt>
    <dgm:pt modelId="{B5C74DD9-1ED2-4BCC-BB38-CA103A7EFAE0}" type="pres">
      <dgm:prSet presAssocID="{AD0796D2-B783-4B2D-897E-A5D12DF81C89}" presName="parenttextcomposite" presStyleCnt="0"/>
      <dgm:spPr/>
    </dgm:pt>
    <dgm:pt modelId="{25546232-0880-4E23-971A-73E70E48BD24}" type="pres">
      <dgm:prSet presAssocID="{AD0796D2-B783-4B2D-897E-A5D12DF81C89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422A9-BA4D-4487-BB15-F7230D3F80E4}" type="pres">
      <dgm:prSet presAssocID="{AD0796D2-B783-4B2D-897E-A5D12DF81C89}" presName="composite" presStyleCnt="0"/>
      <dgm:spPr/>
    </dgm:pt>
    <dgm:pt modelId="{6A371817-7AF3-437C-BFA8-6D5422AC98CD}" type="pres">
      <dgm:prSet presAssocID="{AD0796D2-B783-4B2D-897E-A5D12DF81C89}" presName="chevron1" presStyleLbl="alignNode1" presStyleIdx="14" presStyleCnt="21"/>
      <dgm:spPr/>
    </dgm:pt>
    <dgm:pt modelId="{231C6F5D-2410-46CB-AC3F-51290BB226EA}" type="pres">
      <dgm:prSet presAssocID="{AD0796D2-B783-4B2D-897E-A5D12DF81C89}" presName="chevron2" presStyleLbl="alignNode1" presStyleIdx="15" presStyleCnt="21"/>
      <dgm:spPr/>
    </dgm:pt>
    <dgm:pt modelId="{F2C836D8-05E7-41C2-95D2-C58AA351F094}" type="pres">
      <dgm:prSet presAssocID="{AD0796D2-B783-4B2D-897E-A5D12DF81C89}" presName="chevron3" presStyleLbl="alignNode1" presStyleIdx="16" presStyleCnt="21"/>
      <dgm:spPr/>
    </dgm:pt>
    <dgm:pt modelId="{1D87AC00-4AB8-4B87-B6AB-B42114E294FE}" type="pres">
      <dgm:prSet presAssocID="{AD0796D2-B783-4B2D-897E-A5D12DF81C89}" presName="chevron4" presStyleLbl="alignNode1" presStyleIdx="17" presStyleCnt="21"/>
      <dgm:spPr/>
    </dgm:pt>
    <dgm:pt modelId="{B64C3E65-F338-423A-8C8C-63FD786B2711}" type="pres">
      <dgm:prSet presAssocID="{AD0796D2-B783-4B2D-897E-A5D12DF81C89}" presName="chevron5" presStyleLbl="alignNode1" presStyleIdx="18" presStyleCnt="21"/>
      <dgm:spPr/>
    </dgm:pt>
    <dgm:pt modelId="{3A8EA77A-6B8A-4A9B-8F5F-AEB0E38409AD}" type="pres">
      <dgm:prSet presAssocID="{AD0796D2-B783-4B2D-897E-A5D12DF81C89}" presName="chevron6" presStyleLbl="alignNode1" presStyleIdx="19" presStyleCnt="21"/>
      <dgm:spPr/>
    </dgm:pt>
    <dgm:pt modelId="{6BDC98BD-E0C8-4021-954B-AB193DB44201}" type="pres">
      <dgm:prSet presAssocID="{AD0796D2-B783-4B2D-897E-A5D12DF81C89}" presName="chevron7" presStyleLbl="alignNode1" presStyleIdx="20" presStyleCnt="21"/>
      <dgm:spPr/>
    </dgm:pt>
    <dgm:pt modelId="{D3FB3B0A-4F69-400A-A653-4B2EC5FBE845}" type="pres">
      <dgm:prSet presAssocID="{AD0796D2-B783-4B2D-897E-A5D12DF81C89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7C7B5C-006B-4028-B0F4-C00456A34267}" type="presOf" srcId="{B411EE51-7128-4E6F-A3BA-D914C3749C7C}" destId="{71E2089A-B1D8-465F-BCDB-4F4346C04713}" srcOrd="0" destOrd="0" presId="urn:microsoft.com/office/officeart/2008/layout/VerticalAccentList"/>
    <dgm:cxn modelId="{9D20AA22-1799-47F6-83CD-746F61724CBF}" type="presOf" srcId="{54EBB42E-3377-4ADC-B786-61FC6EF94493}" destId="{3C883CF5-F1E3-4716-95EB-3AE0E28C4C2B}" srcOrd="0" destOrd="0" presId="urn:microsoft.com/office/officeart/2008/layout/VerticalAccentList"/>
    <dgm:cxn modelId="{86218386-99B4-4EA6-A7B4-A1064BAFDAD1}" type="presOf" srcId="{09B3E70E-D71C-4322-B69A-2880EFF94849}" destId="{1389389F-51C0-46CA-8DD5-195D69213481}" srcOrd="0" destOrd="0" presId="urn:microsoft.com/office/officeart/2008/layout/VerticalAccentList"/>
    <dgm:cxn modelId="{3B8B4440-5081-49C5-B592-4E61D00D6B93}" type="presOf" srcId="{BBA29F36-1AAE-40E0-9003-2B98D271FED6}" destId="{D3FB3B0A-4F69-400A-A653-4B2EC5FBE845}" srcOrd="0" destOrd="0" presId="urn:microsoft.com/office/officeart/2008/layout/VerticalAccentList"/>
    <dgm:cxn modelId="{988F330E-456D-4FBA-B473-C461D8640E53}" srcId="{54EBB42E-3377-4ADC-B786-61FC6EF94493}" destId="{09B3E70E-D71C-4322-B69A-2880EFF94849}" srcOrd="0" destOrd="0" parTransId="{1EAC0929-4CB1-4D32-8C43-A41497927BA7}" sibTransId="{A7C334F6-3F75-4115-9E8E-03DADE55895E}"/>
    <dgm:cxn modelId="{04A9B821-DFCE-40D2-90E9-D56C3D027779}" srcId="{B411EE51-7128-4E6F-A3BA-D914C3749C7C}" destId="{54EBB42E-3377-4ADC-B786-61FC6EF94493}" srcOrd="1" destOrd="0" parTransId="{D221B8BC-81F0-4DF8-8347-0BF31875895D}" sibTransId="{6CF8FBD3-15FE-4B54-A2CC-BDB459A5F366}"/>
    <dgm:cxn modelId="{1CFC16B0-73E5-4232-A277-0A6F4093166E}" type="presOf" srcId="{D259CD39-BB7A-4B20-81FA-C5157EED0F2C}" destId="{0F76B002-C712-4DB8-8E56-51816A5DC25E}" srcOrd="0" destOrd="0" presId="urn:microsoft.com/office/officeart/2008/layout/VerticalAccentList"/>
    <dgm:cxn modelId="{D3599856-352E-46D7-A9F8-1378EFB89845}" type="presOf" srcId="{0FFC21A2-35CE-494C-A53D-0AA1F48867C0}" destId="{5B313217-18CD-4CC5-8EF8-27E6549DC688}" srcOrd="0" destOrd="0" presId="urn:microsoft.com/office/officeart/2008/layout/VerticalAccentList"/>
    <dgm:cxn modelId="{8520070D-1B5B-43FC-9656-3C5A7D340EE4}" srcId="{B411EE51-7128-4E6F-A3BA-D914C3749C7C}" destId="{D259CD39-BB7A-4B20-81FA-C5157EED0F2C}" srcOrd="0" destOrd="0" parTransId="{B94871B4-53E7-4D5B-9EB2-812219238FFE}" sibTransId="{B0930D25-013C-401E-BB7E-B586D1CBB605}"/>
    <dgm:cxn modelId="{2ED3FA2E-CFD7-4B70-BEDB-6A7EF6B72F32}" srcId="{B411EE51-7128-4E6F-A3BA-D914C3749C7C}" destId="{AD0796D2-B783-4B2D-897E-A5D12DF81C89}" srcOrd="2" destOrd="0" parTransId="{9BB4D703-E8F0-4B18-92B4-801A384D8D0F}" sibTransId="{BCF25B05-BA96-4F23-90BA-6DA921F5F9A0}"/>
    <dgm:cxn modelId="{B07C5F4E-7DBA-45F8-AF02-8CB3CE4FD7FA}" srcId="{AD0796D2-B783-4B2D-897E-A5D12DF81C89}" destId="{BBA29F36-1AAE-40E0-9003-2B98D271FED6}" srcOrd="0" destOrd="0" parTransId="{161AD516-BBBF-4D7E-A51B-B9DAC3251F05}" sibTransId="{3D9C6FF5-E641-432D-BC40-5526491B6C7D}"/>
    <dgm:cxn modelId="{4B0C7D13-A32A-409E-BAD4-714B60DE0C4F}" srcId="{D259CD39-BB7A-4B20-81FA-C5157EED0F2C}" destId="{0FFC21A2-35CE-494C-A53D-0AA1F48867C0}" srcOrd="0" destOrd="0" parTransId="{0C35E934-AC8B-4EE3-9F15-3D0205B66AB4}" sibTransId="{4CC9797E-6429-4339-941F-FE6B8842E151}"/>
    <dgm:cxn modelId="{B07363A4-88D2-4889-8DEA-A6B64A068BDC}" type="presOf" srcId="{AD0796D2-B783-4B2D-897E-A5D12DF81C89}" destId="{25546232-0880-4E23-971A-73E70E48BD24}" srcOrd="0" destOrd="0" presId="urn:microsoft.com/office/officeart/2008/layout/VerticalAccentList"/>
    <dgm:cxn modelId="{058817E8-D67F-4BFA-86F7-8BDEA4A0776A}" type="presParOf" srcId="{71E2089A-B1D8-465F-BCDB-4F4346C04713}" destId="{7EBAA6E3-EE08-4FD2-9A5B-CD684F2C1577}" srcOrd="0" destOrd="0" presId="urn:microsoft.com/office/officeart/2008/layout/VerticalAccentList"/>
    <dgm:cxn modelId="{73A5932C-A78E-45C8-B92B-996CED85714E}" type="presParOf" srcId="{7EBAA6E3-EE08-4FD2-9A5B-CD684F2C1577}" destId="{0F76B002-C712-4DB8-8E56-51816A5DC25E}" srcOrd="0" destOrd="0" presId="urn:microsoft.com/office/officeart/2008/layout/VerticalAccentList"/>
    <dgm:cxn modelId="{12D46622-7F45-4262-A5CF-623DEEA55FF3}" type="presParOf" srcId="{71E2089A-B1D8-465F-BCDB-4F4346C04713}" destId="{F27568AA-CF58-4F6B-AAA2-C58998457B2D}" srcOrd="1" destOrd="0" presId="urn:microsoft.com/office/officeart/2008/layout/VerticalAccentList"/>
    <dgm:cxn modelId="{6E125A24-8ECB-4D5C-A5BE-4E35B23E5A40}" type="presParOf" srcId="{F27568AA-CF58-4F6B-AAA2-C58998457B2D}" destId="{3C430226-D0F0-452D-8E35-61ADA9C27689}" srcOrd="0" destOrd="0" presId="urn:microsoft.com/office/officeart/2008/layout/VerticalAccentList"/>
    <dgm:cxn modelId="{7A0036D3-249D-457F-AF2A-7B0B81BCA154}" type="presParOf" srcId="{F27568AA-CF58-4F6B-AAA2-C58998457B2D}" destId="{27EF9F0A-2735-4236-88AB-BFDE4E2FB44C}" srcOrd="1" destOrd="0" presId="urn:microsoft.com/office/officeart/2008/layout/VerticalAccentList"/>
    <dgm:cxn modelId="{3D5536DC-F614-4424-9938-77922495CC7F}" type="presParOf" srcId="{F27568AA-CF58-4F6B-AAA2-C58998457B2D}" destId="{869F22DF-80F7-4490-AD86-A493E842641E}" srcOrd="2" destOrd="0" presId="urn:microsoft.com/office/officeart/2008/layout/VerticalAccentList"/>
    <dgm:cxn modelId="{37EBFD30-0C08-496B-A6D9-8E5CC4531924}" type="presParOf" srcId="{F27568AA-CF58-4F6B-AAA2-C58998457B2D}" destId="{C99CDCE0-0CBF-440B-888B-4B3032609CC9}" srcOrd="3" destOrd="0" presId="urn:microsoft.com/office/officeart/2008/layout/VerticalAccentList"/>
    <dgm:cxn modelId="{C8DD70DB-3D77-4180-8837-A5EC39182CA1}" type="presParOf" srcId="{F27568AA-CF58-4F6B-AAA2-C58998457B2D}" destId="{5334386C-63C7-4E3C-8F3A-D5596088108F}" srcOrd="4" destOrd="0" presId="urn:microsoft.com/office/officeart/2008/layout/VerticalAccentList"/>
    <dgm:cxn modelId="{9AD8024B-0484-4FCA-99B5-44CD05A283AD}" type="presParOf" srcId="{F27568AA-CF58-4F6B-AAA2-C58998457B2D}" destId="{56E0D7ED-ABB1-4F8B-A117-2DCF10152B57}" srcOrd="5" destOrd="0" presId="urn:microsoft.com/office/officeart/2008/layout/VerticalAccentList"/>
    <dgm:cxn modelId="{20AA80A4-3AD5-49DA-9146-6B952ECCF463}" type="presParOf" srcId="{F27568AA-CF58-4F6B-AAA2-C58998457B2D}" destId="{76FD5654-AFFE-4BC6-BD8F-A3AB2641AC51}" srcOrd="6" destOrd="0" presId="urn:microsoft.com/office/officeart/2008/layout/VerticalAccentList"/>
    <dgm:cxn modelId="{A270DD42-536E-4F98-9B29-6824F0B5C090}" type="presParOf" srcId="{F27568AA-CF58-4F6B-AAA2-C58998457B2D}" destId="{5B313217-18CD-4CC5-8EF8-27E6549DC688}" srcOrd="7" destOrd="0" presId="urn:microsoft.com/office/officeart/2008/layout/VerticalAccentList"/>
    <dgm:cxn modelId="{C9CAA37D-989E-42C1-A0BF-C2C46CE63DC3}" type="presParOf" srcId="{71E2089A-B1D8-465F-BCDB-4F4346C04713}" destId="{7FEE3D94-9681-4374-B9C9-5E3EB35D4558}" srcOrd="2" destOrd="0" presId="urn:microsoft.com/office/officeart/2008/layout/VerticalAccentList"/>
    <dgm:cxn modelId="{C48E7573-F256-45FA-A114-EAD756D8AB53}" type="presParOf" srcId="{71E2089A-B1D8-465F-BCDB-4F4346C04713}" destId="{4850BE8B-6D9E-407F-8350-A022245C2783}" srcOrd="3" destOrd="0" presId="urn:microsoft.com/office/officeart/2008/layout/VerticalAccentList"/>
    <dgm:cxn modelId="{A9658BB6-475C-4C57-96F4-47721FB4C260}" type="presParOf" srcId="{4850BE8B-6D9E-407F-8350-A022245C2783}" destId="{3C883CF5-F1E3-4716-95EB-3AE0E28C4C2B}" srcOrd="0" destOrd="0" presId="urn:microsoft.com/office/officeart/2008/layout/VerticalAccentList"/>
    <dgm:cxn modelId="{62FCCAD3-1623-44FB-9DCE-0C439A6641FA}" type="presParOf" srcId="{71E2089A-B1D8-465F-BCDB-4F4346C04713}" destId="{0649741F-07D5-4FA5-ADF4-FDBE29B75D80}" srcOrd="4" destOrd="0" presId="urn:microsoft.com/office/officeart/2008/layout/VerticalAccentList"/>
    <dgm:cxn modelId="{7EC4795B-6E58-4D75-8BF7-545F63E9BAA3}" type="presParOf" srcId="{0649741F-07D5-4FA5-ADF4-FDBE29B75D80}" destId="{2739BF26-1061-4862-8707-038C147C7A5A}" srcOrd="0" destOrd="0" presId="urn:microsoft.com/office/officeart/2008/layout/VerticalAccentList"/>
    <dgm:cxn modelId="{0D04F666-F238-4038-82F8-BD7B142A68FA}" type="presParOf" srcId="{0649741F-07D5-4FA5-ADF4-FDBE29B75D80}" destId="{F667FACF-AB34-4CFE-9903-DF1FE4B921AF}" srcOrd="1" destOrd="0" presId="urn:microsoft.com/office/officeart/2008/layout/VerticalAccentList"/>
    <dgm:cxn modelId="{8D4E6C6C-ED28-46C6-BC0D-595EC1CB7428}" type="presParOf" srcId="{0649741F-07D5-4FA5-ADF4-FDBE29B75D80}" destId="{33875CC5-6EB2-4ED0-B9AD-A15FE42E05EC}" srcOrd="2" destOrd="0" presId="urn:microsoft.com/office/officeart/2008/layout/VerticalAccentList"/>
    <dgm:cxn modelId="{5AAF5DB4-8CCF-4137-AD0D-F280BD5A29B4}" type="presParOf" srcId="{0649741F-07D5-4FA5-ADF4-FDBE29B75D80}" destId="{C2B23575-BA1B-47D6-98CD-6BD0FD98CA3F}" srcOrd="3" destOrd="0" presId="urn:microsoft.com/office/officeart/2008/layout/VerticalAccentList"/>
    <dgm:cxn modelId="{656440E0-1057-426F-8287-5AB0262CA620}" type="presParOf" srcId="{0649741F-07D5-4FA5-ADF4-FDBE29B75D80}" destId="{44160567-0860-43E0-BE28-46EF03455CA9}" srcOrd="4" destOrd="0" presId="urn:microsoft.com/office/officeart/2008/layout/VerticalAccentList"/>
    <dgm:cxn modelId="{47272B55-68AD-4BF6-BE66-48D89B3914DE}" type="presParOf" srcId="{0649741F-07D5-4FA5-ADF4-FDBE29B75D80}" destId="{920BD8E2-5E6C-44B9-B21A-A1A81177DE51}" srcOrd="5" destOrd="0" presId="urn:microsoft.com/office/officeart/2008/layout/VerticalAccentList"/>
    <dgm:cxn modelId="{CBD8FD93-4EE8-4C48-88A1-F89F3FF9F4C6}" type="presParOf" srcId="{0649741F-07D5-4FA5-ADF4-FDBE29B75D80}" destId="{CE258620-8BC7-477C-87AB-035BBB6B7078}" srcOrd="6" destOrd="0" presId="urn:microsoft.com/office/officeart/2008/layout/VerticalAccentList"/>
    <dgm:cxn modelId="{C95C388F-BEB8-446D-B960-AD969C1B1333}" type="presParOf" srcId="{0649741F-07D5-4FA5-ADF4-FDBE29B75D80}" destId="{1389389F-51C0-46CA-8DD5-195D69213481}" srcOrd="7" destOrd="0" presId="urn:microsoft.com/office/officeart/2008/layout/VerticalAccentList"/>
    <dgm:cxn modelId="{5FCFC622-754F-4156-876B-320C84C93E57}" type="presParOf" srcId="{71E2089A-B1D8-465F-BCDB-4F4346C04713}" destId="{646B3C2C-2605-43ED-B914-7F21B0DC039A}" srcOrd="5" destOrd="0" presId="urn:microsoft.com/office/officeart/2008/layout/VerticalAccentList"/>
    <dgm:cxn modelId="{75D86CC7-B2E9-4F83-8AD4-3AB537FDB3B9}" type="presParOf" srcId="{71E2089A-B1D8-465F-BCDB-4F4346C04713}" destId="{B5C74DD9-1ED2-4BCC-BB38-CA103A7EFAE0}" srcOrd="6" destOrd="0" presId="urn:microsoft.com/office/officeart/2008/layout/VerticalAccentList"/>
    <dgm:cxn modelId="{25EC45A3-A4B3-4A99-A9B5-7969556C697C}" type="presParOf" srcId="{B5C74DD9-1ED2-4BCC-BB38-CA103A7EFAE0}" destId="{25546232-0880-4E23-971A-73E70E48BD24}" srcOrd="0" destOrd="0" presId="urn:microsoft.com/office/officeart/2008/layout/VerticalAccentList"/>
    <dgm:cxn modelId="{25DEE8E5-7D47-48C3-BADF-224EDF71BCE1}" type="presParOf" srcId="{71E2089A-B1D8-465F-BCDB-4F4346C04713}" destId="{A74422A9-BA4D-4487-BB15-F7230D3F80E4}" srcOrd="7" destOrd="0" presId="urn:microsoft.com/office/officeart/2008/layout/VerticalAccentList"/>
    <dgm:cxn modelId="{E0BDD416-67B2-45EC-878B-5DDEA8C1022D}" type="presParOf" srcId="{A74422A9-BA4D-4487-BB15-F7230D3F80E4}" destId="{6A371817-7AF3-437C-BFA8-6D5422AC98CD}" srcOrd="0" destOrd="0" presId="urn:microsoft.com/office/officeart/2008/layout/VerticalAccentList"/>
    <dgm:cxn modelId="{D95754F8-20E3-4AED-A46E-44EA2725D4DC}" type="presParOf" srcId="{A74422A9-BA4D-4487-BB15-F7230D3F80E4}" destId="{231C6F5D-2410-46CB-AC3F-51290BB226EA}" srcOrd="1" destOrd="0" presId="urn:microsoft.com/office/officeart/2008/layout/VerticalAccentList"/>
    <dgm:cxn modelId="{D2E820D1-630E-465A-A3BD-DE2ADB454BA4}" type="presParOf" srcId="{A74422A9-BA4D-4487-BB15-F7230D3F80E4}" destId="{F2C836D8-05E7-41C2-95D2-C58AA351F094}" srcOrd="2" destOrd="0" presId="urn:microsoft.com/office/officeart/2008/layout/VerticalAccentList"/>
    <dgm:cxn modelId="{2C49F4CA-143F-4040-BE7F-8F559F1DAFDE}" type="presParOf" srcId="{A74422A9-BA4D-4487-BB15-F7230D3F80E4}" destId="{1D87AC00-4AB8-4B87-B6AB-B42114E294FE}" srcOrd="3" destOrd="0" presId="urn:microsoft.com/office/officeart/2008/layout/VerticalAccentList"/>
    <dgm:cxn modelId="{B8B1705D-DE18-41E9-B6A0-7C83A0AFAED2}" type="presParOf" srcId="{A74422A9-BA4D-4487-BB15-F7230D3F80E4}" destId="{B64C3E65-F338-423A-8C8C-63FD786B2711}" srcOrd="4" destOrd="0" presId="urn:microsoft.com/office/officeart/2008/layout/VerticalAccentList"/>
    <dgm:cxn modelId="{51A02D16-182D-4D0B-8734-29D154992266}" type="presParOf" srcId="{A74422A9-BA4D-4487-BB15-F7230D3F80E4}" destId="{3A8EA77A-6B8A-4A9B-8F5F-AEB0E38409AD}" srcOrd="5" destOrd="0" presId="urn:microsoft.com/office/officeart/2008/layout/VerticalAccentList"/>
    <dgm:cxn modelId="{4F22711D-E9B3-4D2B-9752-2BDC66BD5C90}" type="presParOf" srcId="{A74422A9-BA4D-4487-BB15-F7230D3F80E4}" destId="{6BDC98BD-E0C8-4021-954B-AB193DB44201}" srcOrd="6" destOrd="0" presId="urn:microsoft.com/office/officeart/2008/layout/VerticalAccentList"/>
    <dgm:cxn modelId="{26A277A7-2856-4509-827A-7AE25A4707D8}" type="presParOf" srcId="{A74422A9-BA4D-4487-BB15-F7230D3F80E4}" destId="{D3FB3B0A-4F69-400A-A653-4B2EC5FBE845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57E7-1C54-49BE-8224-1B2B1E6579D0}">
      <dsp:nvSpPr>
        <dsp:cNvPr id="0" name=""/>
        <dsp:cNvSpPr/>
      </dsp:nvSpPr>
      <dsp:spPr>
        <a:xfrm>
          <a:off x="0" y="0"/>
          <a:ext cx="10527267" cy="13758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Calibri" panose="020F0502020204030204" pitchFamily="34" charset="0"/>
              <a:cs typeface="Calibri" panose="020F0502020204030204" pitchFamily="34" charset="0"/>
            </a:rPr>
            <a:t>     «ШАМПУНЬ» (</a:t>
          </a:r>
          <a:r>
            <a:rPr lang="en-US" sz="2400" b="1" kern="1200" dirty="0">
              <a:latin typeface="Calibri" panose="020F0502020204030204" pitchFamily="34" charset="0"/>
              <a:cs typeface="Calibri" panose="020F0502020204030204" pitchFamily="34" charset="0"/>
            </a:rPr>
            <a:t>SHAMPOO)</a:t>
          </a:r>
          <a:r>
            <a:rPr lang="ru-RU" sz="2400" b="1" kern="1200" dirty="0">
              <a:latin typeface="Calibri" panose="020F0502020204030204" pitchFamily="34" charset="0"/>
              <a:cs typeface="Calibri" panose="020F0502020204030204" pitchFamily="34" charset="0"/>
            </a:rPr>
            <a:t>:   ХИНДИ              АНГЛИЙСКИЙ             РУССКИЙ</a:t>
          </a:r>
        </a:p>
      </dsp:txBody>
      <dsp:txXfrm>
        <a:off x="67162" y="67162"/>
        <a:ext cx="10392943" cy="1241501"/>
      </dsp:txXfrm>
    </dsp:sp>
    <dsp:sp modelId="{0E5AF85C-AE1D-4DCF-B763-48F6C48D2238}">
      <dsp:nvSpPr>
        <dsp:cNvPr id="0" name=""/>
        <dsp:cNvSpPr/>
      </dsp:nvSpPr>
      <dsp:spPr>
        <a:xfrm>
          <a:off x="0" y="1431469"/>
          <a:ext cx="10527267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4241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b="1" kern="12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rPr>
            <a:t>ШИРОКОЕ ЗАЧЕНИЕ</a:t>
          </a:r>
        </a:p>
      </dsp:txBody>
      <dsp:txXfrm>
        <a:off x="0" y="1431469"/>
        <a:ext cx="10527267" cy="397440"/>
      </dsp:txXfrm>
    </dsp:sp>
    <dsp:sp modelId="{5289645A-7213-4EB8-BF07-6917106392ED}">
      <dsp:nvSpPr>
        <dsp:cNvPr id="0" name=""/>
        <dsp:cNvSpPr/>
      </dsp:nvSpPr>
      <dsp:spPr>
        <a:xfrm>
          <a:off x="0" y="1828909"/>
          <a:ext cx="10527267" cy="1487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Calibri" panose="020F0502020204030204" pitchFamily="34" charset="0"/>
              <a:cs typeface="Calibri" panose="020F0502020204030204" pitchFamily="34" charset="0"/>
            </a:rPr>
            <a:t>     РЕЙТИНГ            ТЕФАЛЬ            КОДАК            БОНИ  </a:t>
          </a:r>
          <a:r>
            <a:rPr lang="en-US" sz="2400" b="1" kern="1200" dirty="0">
              <a:latin typeface="Calibri" panose="020F0502020204030204" pitchFamily="34" charset="0"/>
              <a:cs typeface="Calibri" panose="020F0502020204030204" pitchFamily="34" charset="0"/>
            </a:rPr>
            <a:t>(BANK OF NEW YORK)</a:t>
          </a:r>
          <a:r>
            <a:rPr lang="ru-RU" sz="2400" b="1" kern="1200" dirty="0">
              <a:latin typeface="Calibri" panose="020F0502020204030204" pitchFamily="34" charset="0"/>
              <a:cs typeface="Calibri" panose="020F0502020204030204" pitchFamily="34" charset="0"/>
            </a:rPr>
            <a:t>   </a:t>
          </a:r>
        </a:p>
      </dsp:txBody>
      <dsp:txXfrm>
        <a:off x="72627" y="1901536"/>
        <a:ext cx="10382013" cy="1342516"/>
      </dsp:txXfrm>
    </dsp:sp>
    <dsp:sp modelId="{38BC09A6-F972-4B81-8B6C-0C2FA2952FA9}">
      <dsp:nvSpPr>
        <dsp:cNvPr id="0" name=""/>
        <dsp:cNvSpPr/>
      </dsp:nvSpPr>
      <dsp:spPr>
        <a:xfrm>
          <a:off x="0" y="3316679"/>
          <a:ext cx="10527267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4241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b="1" kern="12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rPr>
            <a:t>УЗКОЕ ЗНАЧЕНИЕ</a:t>
          </a:r>
        </a:p>
      </dsp:txBody>
      <dsp:txXfrm>
        <a:off x="0" y="3316679"/>
        <a:ext cx="10527267" cy="3974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FA4AFE-D7E3-4770-B47F-B72604A81467}">
      <dsp:nvSpPr>
        <dsp:cNvPr id="0" name=""/>
        <dsp:cNvSpPr/>
      </dsp:nvSpPr>
      <dsp:spPr>
        <a:xfrm>
          <a:off x="0" y="308051"/>
          <a:ext cx="515778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45B6D4-4B32-40CE-9C8C-448FDC2494B9}">
      <dsp:nvSpPr>
        <dsp:cNvPr id="0" name=""/>
        <dsp:cNvSpPr/>
      </dsp:nvSpPr>
      <dsp:spPr>
        <a:xfrm>
          <a:off x="257889" y="27611"/>
          <a:ext cx="361045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466" tIns="0" rIns="13646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ЛИНГВИСТИЧЕСКИЕ</a:t>
          </a:r>
        </a:p>
      </dsp:txBody>
      <dsp:txXfrm>
        <a:off x="285269" y="54991"/>
        <a:ext cx="3555690" cy="506120"/>
      </dsp:txXfrm>
    </dsp:sp>
    <dsp:sp modelId="{18045638-DAA3-44D8-BB1E-40091473CB32}">
      <dsp:nvSpPr>
        <dsp:cNvPr id="0" name=""/>
        <dsp:cNvSpPr/>
      </dsp:nvSpPr>
      <dsp:spPr>
        <a:xfrm>
          <a:off x="0" y="1169891"/>
          <a:ext cx="515778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EB9DCB-D890-476D-A9A3-9128B60C20D2}">
      <dsp:nvSpPr>
        <dsp:cNvPr id="0" name=""/>
        <dsp:cNvSpPr/>
      </dsp:nvSpPr>
      <dsp:spPr>
        <a:xfrm>
          <a:off x="257889" y="889451"/>
          <a:ext cx="361045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466" tIns="0" rIns="13646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СОЦИАЛЬНЫЕ </a:t>
          </a:r>
        </a:p>
      </dsp:txBody>
      <dsp:txXfrm>
        <a:off x="285269" y="916831"/>
        <a:ext cx="3555690" cy="506120"/>
      </dsp:txXfrm>
    </dsp:sp>
    <dsp:sp modelId="{3D819CA5-827A-4836-A044-9633FA4595BC}">
      <dsp:nvSpPr>
        <dsp:cNvPr id="0" name=""/>
        <dsp:cNvSpPr/>
      </dsp:nvSpPr>
      <dsp:spPr>
        <a:xfrm>
          <a:off x="0" y="2031731"/>
          <a:ext cx="515778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C1BD18-D60F-4119-9BA0-BB50C1A9435B}">
      <dsp:nvSpPr>
        <dsp:cNvPr id="0" name=""/>
        <dsp:cNvSpPr/>
      </dsp:nvSpPr>
      <dsp:spPr>
        <a:xfrm>
          <a:off x="257889" y="1751291"/>
          <a:ext cx="361045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466" tIns="0" rIns="13646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ПСИХОЛОГИЧЕСКИЕ</a:t>
          </a:r>
        </a:p>
      </dsp:txBody>
      <dsp:txXfrm>
        <a:off x="285269" y="1778671"/>
        <a:ext cx="3555690" cy="506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C35676-BDB1-4A12-A8C2-2A95CAC9279E}">
      <dsp:nvSpPr>
        <dsp:cNvPr id="0" name=""/>
        <dsp:cNvSpPr/>
      </dsp:nvSpPr>
      <dsp:spPr>
        <a:xfrm>
          <a:off x="0" y="243432"/>
          <a:ext cx="515778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09094-AAE4-4915-A0BC-B75E46814C00}">
      <dsp:nvSpPr>
        <dsp:cNvPr id="0" name=""/>
        <dsp:cNvSpPr/>
      </dsp:nvSpPr>
      <dsp:spPr>
        <a:xfrm>
          <a:off x="257889" y="36792"/>
          <a:ext cx="361045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466" tIns="0" rIns="13646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ПОЛИТИЧЕСКИЕ</a:t>
          </a:r>
        </a:p>
      </dsp:txBody>
      <dsp:txXfrm>
        <a:off x="278064" y="56967"/>
        <a:ext cx="3570100" cy="372930"/>
      </dsp:txXfrm>
    </dsp:sp>
    <dsp:sp modelId="{9BC18530-7301-4986-B035-7FD639055095}">
      <dsp:nvSpPr>
        <dsp:cNvPr id="0" name=""/>
        <dsp:cNvSpPr/>
      </dsp:nvSpPr>
      <dsp:spPr>
        <a:xfrm>
          <a:off x="0" y="878472"/>
          <a:ext cx="515778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BBFB2F-0763-4483-BE69-782324BF9D98}">
      <dsp:nvSpPr>
        <dsp:cNvPr id="0" name=""/>
        <dsp:cNvSpPr/>
      </dsp:nvSpPr>
      <dsp:spPr>
        <a:xfrm>
          <a:off x="257889" y="671832"/>
          <a:ext cx="361045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466" tIns="0" rIns="13646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ЭКОНОМИЧЕСКИЕ</a:t>
          </a:r>
        </a:p>
      </dsp:txBody>
      <dsp:txXfrm>
        <a:off x="278064" y="692007"/>
        <a:ext cx="3570100" cy="372930"/>
      </dsp:txXfrm>
    </dsp:sp>
    <dsp:sp modelId="{F7539B2A-3C7D-4E69-827D-01C104704CBD}">
      <dsp:nvSpPr>
        <dsp:cNvPr id="0" name=""/>
        <dsp:cNvSpPr/>
      </dsp:nvSpPr>
      <dsp:spPr>
        <a:xfrm>
          <a:off x="0" y="1513512"/>
          <a:ext cx="515778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437642-FED0-4782-BA68-124C9198E07B}">
      <dsp:nvSpPr>
        <dsp:cNvPr id="0" name=""/>
        <dsp:cNvSpPr/>
      </dsp:nvSpPr>
      <dsp:spPr>
        <a:xfrm>
          <a:off x="257889" y="1306872"/>
          <a:ext cx="361045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466" tIns="0" rIns="13646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КУЛЬТУРНЫЕ</a:t>
          </a:r>
        </a:p>
      </dsp:txBody>
      <dsp:txXfrm>
        <a:off x="278064" y="1327047"/>
        <a:ext cx="3570100" cy="372930"/>
      </dsp:txXfrm>
    </dsp:sp>
    <dsp:sp modelId="{D5240892-F64F-4727-A05F-B13C3586B036}">
      <dsp:nvSpPr>
        <dsp:cNvPr id="0" name=""/>
        <dsp:cNvSpPr/>
      </dsp:nvSpPr>
      <dsp:spPr>
        <a:xfrm>
          <a:off x="0" y="2148552"/>
          <a:ext cx="515778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17BCDD-BF9E-4788-9F3A-3879F5A23595}">
      <dsp:nvSpPr>
        <dsp:cNvPr id="0" name=""/>
        <dsp:cNvSpPr/>
      </dsp:nvSpPr>
      <dsp:spPr>
        <a:xfrm>
          <a:off x="257889" y="1941912"/>
          <a:ext cx="361045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466" tIns="0" rIns="13646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СПЕЦИАЛИЗАЦИЯ</a:t>
          </a:r>
        </a:p>
      </dsp:txBody>
      <dsp:txXfrm>
        <a:off x="278064" y="1962087"/>
        <a:ext cx="3570100" cy="3729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EDB3B-66F0-4632-A1DE-32CDF88C6452}">
      <dsp:nvSpPr>
        <dsp:cNvPr id="0" name=""/>
        <dsp:cNvSpPr/>
      </dsp:nvSpPr>
      <dsp:spPr>
        <a:xfrm rot="5400000">
          <a:off x="1515682" y="1470623"/>
          <a:ext cx="1301212" cy="148138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C6148D-A77C-4BB4-90E5-7E86A19FA75E}">
      <dsp:nvSpPr>
        <dsp:cNvPr id="0" name=""/>
        <dsp:cNvSpPr/>
      </dsp:nvSpPr>
      <dsp:spPr>
        <a:xfrm>
          <a:off x="34050" y="28202"/>
          <a:ext cx="4464256" cy="153326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>
              <a:latin typeface="Calibri" panose="020F0502020204030204" pitchFamily="34" charset="0"/>
              <a:cs typeface="Calibri" panose="020F0502020204030204" pitchFamily="34" charset="0"/>
            </a:rPr>
            <a:t>Проникновение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>
              <a:latin typeface="Calibri" panose="020F0502020204030204" pitchFamily="34" charset="0"/>
              <a:cs typeface="Calibri" panose="020F0502020204030204" pitchFamily="34" charset="0"/>
            </a:rPr>
            <a:t>Турист</a:t>
          </a: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 – англичанин, путешествующий вокруг света</a:t>
          </a:r>
        </a:p>
      </dsp:txBody>
      <dsp:txXfrm>
        <a:off x="108911" y="103063"/>
        <a:ext cx="4314534" cy="1383540"/>
      </dsp:txXfrm>
    </dsp:sp>
    <dsp:sp modelId="{7DC2ED74-91A2-4702-80DA-16429C0B3B7B}">
      <dsp:nvSpPr>
        <dsp:cNvPr id="0" name=""/>
        <dsp:cNvSpPr/>
      </dsp:nvSpPr>
      <dsp:spPr>
        <a:xfrm>
          <a:off x="3361416" y="174434"/>
          <a:ext cx="1593143" cy="123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361416" y="174434"/>
        <a:ext cx="1593143" cy="1239250"/>
      </dsp:txXfrm>
    </dsp:sp>
    <dsp:sp modelId="{5369345D-3408-443E-B162-737AABC68107}">
      <dsp:nvSpPr>
        <dsp:cNvPr id="0" name=""/>
        <dsp:cNvSpPr/>
      </dsp:nvSpPr>
      <dsp:spPr>
        <a:xfrm rot="5400000">
          <a:off x="3833926" y="3192983"/>
          <a:ext cx="1301212" cy="148138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0E9507-FA90-4694-97BA-667FC70BF52A}">
      <dsp:nvSpPr>
        <dsp:cNvPr id="0" name=""/>
        <dsp:cNvSpPr/>
      </dsp:nvSpPr>
      <dsp:spPr>
        <a:xfrm>
          <a:off x="2861962" y="1733574"/>
          <a:ext cx="4377053" cy="153326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>
              <a:latin typeface="Calibri" panose="020F0502020204030204" pitchFamily="34" charset="0"/>
              <a:cs typeface="Calibri" panose="020F0502020204030204" pitchFamily="34" charset="0"/>
            </a:rPr>
            <a:t>Усвоение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Спинжак (от англ. pea-jacket – пиджак) </a:t>
          </a:r>
        </a:p>
      </dsp:txBody>
      <dsp:txXfrm>
        <a:off x="2936823" y="1808435"/>
        <a:ext cx="4227331" cy="1383540"/>
      </dsp:txXfrm>
    </dsp:sp>
    <dsp:sp modelId="{83668417-52E9-4C29-AB9C-CE2ED815B244}">
      <dsp:nvSpPr>
        <dsp:cNvPr id="0" name=""/>
        <dsp:cNvSpPr/>
      </dsp:nvSpPr>
      <dsp:spPr>
        <a:xfrm>
          <a:off x="5679660" y="1896794"/>
          <a:ext cx="1593143" cy="123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679660" y="1896794"/>
        <a:ext cx="1593143" cy="1239250"/>
      </dsp:txXfrm>
    </dsp:sp>
    <dsp:sp modelId="{A7BE1198-20F5-4BA5-9E78-B5DAAE42926D}">
      <dsp:nvSpPr>
        <dsp:cNvPr id="0" name=""/>
        <dsp:cNvSpPr/>
      </dsp:nvSpPr>
      <dsp:spPr>
        <a:xfrm>
          <a:off x="5370710" y="3470928"/>
          <a:ext cx="4218923" cy="15106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>
              <a:latin typeface="Calibri" panose="020F0502020204030204" pitchFamily="34" charset="0"/>
              <a:cs typeface="Calibri" panose="020F0502020204030204" pitchFamily="34" charset="0"/>
            </a:rPr>
            <a:t>Укоренение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Футбол – футбол</a:t>
          </a:r>
          <a:r>
            <a:rPr lang="ru-RU" sz="2400" i="1" kern="1200" dirty="0">
              <a:latin typeface="Calibri" panose="020F0502020204030204" pitchFamily="34" charset="0"/>
              <a:cs typeface="Calibri" panose="020F0502020204030204" pitchFamily="34" charset="0"/>
            </a:rPr>
            <a:t>а, </a:t>
          </a:r>
          <a:r>
            <a:rPr lang="ru-RU" sz="2400" i="0" kern="1200" dirty="0">
              <a:latin typeface="Calibri" panose="020F0502020204030204" pitchFamily="34" charset="0"/>
              <a:cs typeface="Calibri" panose="020F0502020204030204" pitchFamily="34" charset="0"/>
            </a:rPr>
            <a:t>футбол</a:t>
          </a:r>
          <a:r>
            <a:rPr lang="ru-RU" sz="2400" i="1" kern="1200" dirty="0">
              <a:latin typeface="Calibri" panose="020F0502020204030204" pitchFamily="34" charset="0"/>
              <a:cs typeface="Calibri" panose="020F0502020204030204" pitchFamily="34" charset="0"/>
            </a:rPr>
            <a:t>у, </a:t>
          </a:r>
          <a:r>
            <a:rPr lang="ru-RU" sz="2400" i="0" kern="1200" dirty="0">
              <a:latin typeface="Calibri" panose="020F0502020204030204" pitchFamily="34" charset="0"/>
              <a:cs typeface="Calibri" panose="020F0502020204030204" pitchFamily="34" charset="0"/>
            </a:rPr>
            <a:t>футбол</a:t>
          </a:r>
          <a:r>
            <a:rPr lang="ru-RU" sz="2400" i="1" kern="1200" dirty="0">
              <a:latin typeface="Calibri" panose="020F0502020204030204" pitchFamily="34" charset="0"/>
              <a:cs typeface="Calibri" panose="020F0502020204030204" pitchFamily="34" charset="0"/>
            </a:rPr>
            <a:t>ом</a:t>
          </a:r>
        </a:p>
      </dsp:txBody>
      <dsp:txXfrm>
        <a:off x="5444469" y="3544687"/>
        <a:ext cx="4071405" cy="1363174"/>
      </dsp:txXfrm>
    </dsp:sp>
    <dsp:sp modelId="{86FBED05-5E13-40EF-B56E-6FDA027EA90F}">
      <dsp:nvSpPr>
        <dsp:cNvPr id="0" name=""/>
        <dsp:cNvSpPr/>
      </dsp:nvSpPr>
      <dsp:spPr>
        <a:xfrm>
          <a:off x="7962439" y="3607868"/>
          <a:ext cx="1593143" cy="123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</dsp:txBody>
      <dsp:txXfrm>
        <a:off x="7962439" y="3607868"/>
        <a:ext cx="1593143" cy="12392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6B002-C712-4DB8-8E56-51816A5DC25E}">
      <dsp:nvSpPr>
        <dsp:cNvPr id="0" name=""/>
        <dsp:cNvSpPr/>
      </dsp:nvSpPr>
      <dsp:spPr>
        <a:xfrm>
          <a:off x="1324293" y="1116"/>
          <a:ext cx="4856124" cy="441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324293" y="1116"/>
        <a:ext cx="4856124" cy="441465"/>
      </dsp:txXfrm>
    </dsp:sp>
    <dsp:sp modelId="{3C430226-D0F0-452D-8E35-61ADA9C27689}">
      <dsp:nvSpPr>
        <dsp:cNvPr id="0" name=""/>
        <dsp:cNvSpPr/>
      </dsp:nvSpPr>
      <dsp:spPr>
        <a:xfrm>
          <a:off x="1324293" y="442581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EF9F0A-2735-4236-88AB-BFDE4E2FB44C}">
      <dsp:nvSpPr>
        <dsp:cNvPr id="0" name=""/>
        <dsp:cNvSpPr/>
      </dsp:nvSpPr>
      <dsp:spPr>
        <a:xfrm>
          <a:off x="2006848" y="442581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9F22DF-80F7-4490-AD86-A493E842641E}">
      <dsp:nvSpPr>
        <dsp:cNvPr id="0" name=""/>
        <dsp:cNvSpPr/>
      </dsp:nvSpPr>
      <dsp:spPr>
        <a:xfrm>
          <a:off x="2689943" y="442581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9CDCE0-0CBF-440B-888B-4B3032609CC9}">
      <dsp:nvSpPr>
        <dsp:cNvPr id="0" name=""/>
        <dsp:cNvSpPr/>
      </dsp:nvSpPr>
      <dsp:spPr>
        <a:xfrm>
          <a:off x="3372498" y="442581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34386C-63C7-4E3C-8F3A-D5596088108F}">
      <dsp:nvSpPr>
        <dsp:cNvPr id="0" name=""/>
        <dsp:cNvSpPr/>
      </dsp:nvSpPr>
      <dsp:spPr>
        <a:xfrm>
          <a:off x="4055593" y="442581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E0D7ED-ABB1-4F8B-A117-2DCF10152B57}">
      <dsp:nvSpPr>
        <dsp:cNvPr id="0" name=""/>
        <dsp:cNvSpPr/>
      </dsp:nvSpPr>
      <dsp:spPr>
        <a:xfrm>
          <a:off x="4738148" y="442581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FD5654-AFFE-4BC6-BD8F-A3AB2641AC51}">
      <dsp:nvSpPr>
        <dsp:cNvPr id="0" name=""/>
        <dsp:cNvSpPr/>
      </dsp:nvSpPr>
      <dsp:spPr>
        <a:xfrm>
          <a:off x="5421243" y="442581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313217-18CD-4CC5-8EF8-27E6549DC688}">
      <dsp:nvSpPr>
        <dsp:cNvPr id="0" name=""/>
        <dsp:cNvSpPr/>
      </dsp:nvSpPr>
      <dsp:spPr>
        <a:xfrm>
          <a:off x="1324293" y="532510"/>
          <a:ext cx="4919254" cy="719425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ВОЗРАСТ</a:t>
          </a:r>
        </a:p>
      </dsp:txBody>
      <dsp:txXfrm>
        <a:off x="1324293" y="532510"/>
        <a:ext cx="4919254" cy="719425"/>
      </dsp:txXfrm>
    </dsp:sp>
    <dsp:sp modelId="{3C883CF5-F1E3-4716-95EB-3AE0E28C4C2B}">
      <dsp:nvSpPr>
        <dsp:cNvPr id="0" name=""/>
        <dsp:cNvSpPr/>
      </dsp:nvSpPr>
      <dsp:spPr>
        <a:xfrm>
          <a:off x="1324293" y="1398516"/>
          <a:ext cx="4856124" cy="441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324293" y="1398516"/>
        <a:ext cx="4856124" cy="441465"/>
      </dsp:txXfrm>
    </dsp:sp>
    <dsp:sp modelId="{2739BF26-1061-4862-8707-038C147C7A5A}">
      <dsp:nvSpPr>
        <dsp:cNvPr id="0" name=""/>
        <dsp:cNvSpPr/>
      </dsp:nvSpPr>
      <dsp:spPr>
        <a:xfrm>
          <a:off x="1324293" y="18399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67FACF-AB34-4CFE-9903-DF1FE4B921AF}">
      <dsp:nvSpPr>
        <dsp:cNvPr id="0" name=""/>
        <dsp:cNvSpPr/>
      </dsp:nvSpPr>
      <dsp:spPr>
        <a:xfrm>
          <a:off x="2006848" y="18399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875CC5-6EB2-4ED0-B9AD-A15FE42E05EC}">
      <dsp:nvSpPr>
        <dsp:cNvPr id="0" name=""/>
        <dsp:cNvSpPr/>
      </dsp:nvSpPr>
      <dsp:spPr>
        <a:xfrm>
          <a:off x="2689943" y="18399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23575-BA1B-47D6-98CD-6BD0FD98CA3F}">
      <dsp:nvSpPr>
        <dsp:cNvPr id="0" name=""/>
        <dsp:cNvSpPr/>
      </dsp:nvSpPr>
      <dsp:spPr>
        <a:xfrm>
          <a:off x="3372498" y="18399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160567-0860-43E0-BE28-46EF03455CA9}">
      <dsp:nvSpPr>
        <dsp:cNvPr id="0" name=""/>
        <dsp:cNvSpPr/>
      </dsp:nvSpPr>
      <dsp:spPr>
        <a:xfrm>
          <a:off x="4055593" y="18399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0BD8E2-5E6C-44B9-B21A-A1A81177DE51}">
      <dsp:nvSpPr>
        <dsp:cNvPr id="0" name=""/>
        <dsp:cNvSpPr/>
      </dsp:nvSpPr>
      <dsp:spPr>
        <a:xfrm>
          <a:off x="4738148" y="18399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258620-8BC7-477C-87AB-035BBB6B7078}">
      <dsp:nvSpPr>
        <dsp:cNvPr id="0" name=""/>
        <dsp:cNvSpPr/>
      </dsp:nvSpPr>
      <dsp:spPr>
        <a:xfrm>
          <a:off x="5421243" y="18399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89389F-51C0-46CA-8DD5-195D69213481}">
      <dsp:nvSpPr>
        <dsp:cNvPr id="0" name=""/>
        <dsp:cNvSpPr/>
      </dsp:nvSpPr>
      <dsp:spPr>
        <a:xfrm>
          <a:off x="1324293" y="1929910"/>
          <a:ext cx="4919254" cy="719425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УРОВЕНЬ ВЛАДЕНИЯ АНГЛИЙСКИМ ЯЗЫКОМ</a:t>
          </a:r>
        </a:p>
      </dsp:txBody>
      <dsp:txXfrm>
        <a:off x="1324293" y="1929910"/>
        <a:ext cx="4919254" cy="719425"/>
      </dsp:txXfrm>
    </dsp:sp>
    <dsp:sp modelId="{25546232-0880-4E23-971A-73E70E48BD24}">
      <dsp:nvSpPr>
        <dsp:cNvPr id="0" name=""/>
        <dsp:cNvSpPr/>
      </dsp:nvSpPr>
      <dsp:spPr>
        <a:xfrm>
          <a:off x="1324293" y="2795916"/>
          <a:ext cx="4856124" cy="441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324293" y="2795916"/>
        <a:ext cx="4856124" cy="441465"/>
      </dsp:txXfrm>
    </dsp:sp>
    <dsp:sp modelId="{6A371817-7AF3-437C-BFA8-6D5422AC98CD}">
      <dsp:nvSpPr>
        <dsp:cNvPr id="0" name=""/>
        <dsp:cNvSpPr/>
      </dsp:nvSpPr>
      <dsp:spPr>
        <a:xfrm>
          <a:off x="1324293" y="32373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1C6F5D-2410-46CB-AC3F-51290BB226EA}">
      <dsp:nvSpPr>
        <dsp:cNvPr id="0" name=""/>
        <dsp:cNvSpPr/>
      </dsp:nvSpPr>
      <dsp:spPr>
        <a:xfrm>
          <a:off x="2006848" y="32373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C836D8-05E7-41C2-95D2-C58AA351F094}">
      <dsp:nvSpPr>
        <dsp:cNvPr id="0" name=""/>
        <dsp:cNvSpPr/>
      </dsp:nvSpPr>
      <dsp:spPr>
        <a:xfrm>
          <a:off x="2689943" y="32373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87AC00-4AB8-4B87-B6AB-B42114E294FE}">
      <dsp:nvSpPr>
        <dsp:cNvPr id="0" name=""/>
        <dsp:cNvSpPr/>
      </dsp:nvSpPr>
      <dsp:spPr>
        <a:xfrm>
          <a:off x="3372498" y="32373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C3E65-F338-423A-8C8C-63FD786B2711}">
      <dsp:nvSpPr>
        <dsp:cNvPr id="0" name=""/>
        <dsp:cNvSpPr/>
      </dsp:nvSpPr>
      <dsp:spPr>
        <a:xfrm>
          <a:off x="4055593" y="32373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8EA77A-6B8A-4A9B-8F5F-AEB0E38409AD}">
      <dsp:nvSpPr>
        <dsp:cNvPr id="0" name=""/>
        <dsp:cNvSpPr/>
      </dsp:nvSpPr>
      <dsp:spPr>
        <a:xfrm>
          <a:off x="4738148" y="32373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DC98BD-E0C8-4021-954B-AB193DB44201}">
      <dsp:nvSpPr>
        <dsp:cNvPr id="0" name=""/>
        <dsp:cNvSpPr/>
      </dsp:nvSpPr>
      <dsp:spPr>
        <a:xfrm>
          <a:off x="5421243" y="3237382"/>
          <a:ext cx="1136333" cy="89928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FB3B0A-4F69-400A-A653-4B2EC5FBE845}">
      <dsp:nvSpPr>
        <dsp:cNvPr id="0" name=""/>
        <dsp:cNvSpPr/>
      </dsp:nvSpPr>
      <dsp:spPr>
        <a:xfrm>
          <a:off x="1324293" y="3327310"/>
          <a:ext cx="4919254" cy="719425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ПРОФЕССИОНАЛЬНЫЙ ФАКТОР</a:t>
          </a:r>
        </a:p>
      </dsp:txBody>
      <dsp:txXfrm>
        <a:off x="1324293" y="3327310"/>
        <a:ext cx="4919254" cy="7194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44FA9168-1AA0-4330-93C8-8A2BC786DA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C5761D6-F269-4E92-99D5-40AC843D86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341549F-5C91-4C7E-BE74-D9448602DDE9}" type="datetime1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12D8426-202C-4385-BEF1-8D0C15BC74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DCF91F5F-CE2D-4C59-9BE8-D5C9660BC8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D82E420-31C0-4FAB-9C47-370244A3A0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3939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78C3B24-5268-4F42-943F-7D0C9CCB0725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FBDF500-FE05-4D50-AB42-37EDEB80A66C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349205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3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196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627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46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5A1ED5E-125E-4828-9BC6-A73A2C8B88E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318288"/>
            <a:ext cx="8807116" cy="2387600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3052756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A1951B-C184-4038-9A1E-A690BE8CA93C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0"/>
            <a:ext cx="144000" cy="24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289770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172200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396630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326781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700327"/>
            <a:ext cx="4143555" cy="1536580"/>
          </a:xfrm>
        </p:spPr>
        <p:txBody>
          <a:bodyPr rtlCol="0"/>
          <a:lstStyle>
            <a:lvl1pPr>
              <a:defRPr>
                <a:gradFill flip="none" rotWithShape="1"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14145" y="2138878"/>
            <a:ext cx="4361941" cy="31229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B30F87B-525A-4475-8714-116CD76B16FB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1941196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D4D4EAA8-8E55-45C3-BD00-531D549BB77D}"/>
              </a:ext>
            </a:extLst>
          </p:cNvPr>
          <p:cNvCxnSpPr/>
          <p:nvPr userDrawn="1"/>
        </p:nvCxnSpPr>
        <p:spPr>
          <a:xfrm>
            <a:off x="1666741" y="313915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279799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056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2864D1B-05AA-49BC-BA1A-52FAC02DA9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2316701"/>
            <a:ext cx="10515600" cy="1500187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4083026"/>
            <a:ext cx="10515600" cy="77032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4A02E4-53E8-4BD3-9DB0-123AFE4ECAA1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7900A71E-3FCF-4E9F-9CE1-57411851763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ACAE552-11D7-45BF-8B66-071AE054F7B4}"/>
              </a:ext>
            </a:extLst>
          </p:cNvPr>
          <p:cNvSpPr/>
          <p:nvPr userDrawn="1"/>
        </p:nvSpPr>
        <p:spPr>
          <a:xfrm>
            <a:off x="687289" y="0"/>
            <a:ext cx="72000" cy="36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A14F7723-8043-4A0B-B2AB-BCF5A44ED246}"/>
              </a:ext>
            </a:extLst>
          </p:cNvPr>
          <p:cNvCxnSpPr/>
          <p:nvPr userDrawn="1"/>
        </p:nvCxnSpPr>
        <p:spPr>
          <a:xfrm>
            <a:off x="1068863" y="3940727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654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2864D1B-05AA-49BC-BA1A-52FAC02DA9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2781919"/>
            <a:ext cx="10515600" cy="1500187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4548244"/>
            <a:ext cx="10515600" cy="77032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1CCD5AD-1E23-4607-83C9-6343CA4F5B81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8800" y="6159402"/>
            <a:ext cx="2919886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ACAE552-11D7-45BF-8B66-071AE054F7B4}"/>
              </a:ext>
            </a:extLst>
          </p:cNvPr>
          <p:cNvSpPr/>
          <p:nvPr userDrawn="1"/>
        </p:nvSpPr>
        <p:spPr>
          <a:xfrm>
            <a:off x="687289" y="3186000"/>
            <a:ext cx="72000" cy="36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A14F7723-8043-4A0B-B2AB-BCF5A44ED246}"/>
              </a:ext>
            </a:extLst>
          </p:cNvPr>
          <p:cNvCxnSpPr/>
          <p:nvPr userDrawn="1"/>
        </p:nvCxnSpPr>
        <p:spPr>
          <a:xfrm>
            <a:off x="1068863" y="4405945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956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98820" y="4537309"/>
            <a:ext cx="9384760" cy="915873"/>
          </a:xfrm>
        </p:spPr>
        <p:txBody>
          <a:bodyPr rtlCol="0" anchor="b">
            <a:normAutofit/>
          </a:bodyPr>
          <a:lstStyle>
            <a:lvl1pPr>
              <a:defRPr sz="40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СЛАЙД-РАЗДЕЛИТЕЛЬ РАЗДЕЛОВ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ABAA4CC-3D2B-49F9-B077-001CA4738B89}"/>
              </a:ext>
            </a:extLst>
          </p:cNvPr>
          <p:cNvSpPr/>
          <p:nvPr userDrawn="1"/>
        </p:nvSpPr>
        <p:spPr>
          <a:xfrm>
            <a:off x="0" y="0"/>
            <a:ext cx="12192000" cy="4446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874A5C1-EABB-46AB-AF4E-1C177D089760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8819" y="6159402"/>
            <a:ext cx="2616158" cy="384202"/>
          </a:xfrm>
        </p:spPr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fld id="{95CBEC59-7FF9-4688-98DF-89832A0C9025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E2523DB2-F162-4E92-B6E1-B5E87D5D8ACF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xmlns="" id="{316CC9B7-E806-4C95-96A5-EEEEBB4E99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98820" y="5702936"/>
            <a:ext cx="9384760" cy="526936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xmlns="" id="{595F7760-B839-4F89-B618-3371C8B08414}"/>
              </a:ext>
            </a:extLst>
          </p:cNvPr>
          <p:cNvCxnSpPr/>
          <p:nvPr userDrawn="1"/>
        </p:nvCxnSpPr>
        <p:spPr>
          <a:xfrm>
            <a:off x="1838883" y="5560637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207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37245BE-F984-498B-9CBB-C4DDD775060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20" y="2316701"/>
            <a:ext cx="9556063" cy="1500187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27520" y="4083026"/>
            <a:ext cx="9556064" cy="77032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AC95213-CC70-4FB6-93F1-661FC65087AF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ACAE552-11D7-45BF-8B66-071AE054F7B4}"/>
              </a:ext>
            </a:extLst>
          </p:cNvPr>
          <p:cNvSpPr/>
          <p:nvPr userDrawn="1"/>
        </p:nvSpPr>
        <p:spPr>
          <a:xfrm>
            <a:off x="1285167" y="255684"/>
            <a:ext cx="72000" cy="3411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A14F7723-8043-4A0B-B2AB-BCF5A44ED246}"/>
              </a:ext>
            </a:extLst>
          </p:cNvPr>
          <p:cNvCxnSpPr/>
          <p:nvPr userDrawn="1"/>
        </p:nvCxnSpPr>
        <p:spPr>
          <a:xfrm>
            <a:off x="1666742" y="3940727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xmlns="" id="{BA8760C4-08C1-4929-A6AE-568F6788388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969AE345-7CB6-4F86-99E6-C8B881714A2B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740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443655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DD8CE9-FEDF-4F57-8561-1D66471FD0F9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1684524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D4D4EAA8-8E55-45C3-BD00-531D549BB77D}"/>
              </a:ext>
            </a:extLst>
          </p:cNvPr>
          <p:cNvCxnSpPr/>
          <p:nvPr userDrawn="1"/>
        </p:nvCxnSpPr>
        <p:spPr>
          <a:xfrm>
            <a:off x="1666741" y="288248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023127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990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700327"/>
            <a:ext cx="4143555" cy="1536580"/>
          </a:xfrm>
        </p:spPr>
        <p:txBody>
          <a:bodyPr rtlCol="0"/>
          <a:lstStyle>
            <a:lvl1pPr>
              <a:defRPr>
                <a:gradFill flip="none" rotWithShape="1"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2FA4393-2940-4116-8347-E6812F94228E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1941196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D4D4EAA8-8E55-45C3-BD00-531D549BB77D}"/>
              </a:ext>
            </a:extLst>
          </p:cNvPr>
          <p:cNvCxnSpPr/>
          <p:nvPr userDrawn="1"/>
        </p:nvCxnSpPr>
        <p:spPr>
          <a:xfrm>
            <a:off x="1666741" y="313915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279799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929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77A75830-97F6-4D74-A47F-8CD50EFD373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8AFDAC-3A23-4F5B-B2BE-CDF8D1AFCF8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27200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BBD9244-253B-4F61-9F15-81C783E03B0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BA65450-4B24-4A6B-9987-1F3CF67B414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4744" y="2272009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2C8D0E2-41B2-449E-AE08-1CCF8EF651C7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54CE474-0060-44FE-B47E-DA6AF06C369C}"/>
              </a:ext>
            </a:extLst>
          </p:cNvPr>
          <p:cNvSpPr/>
          <p:nvPr userDrawn="1"/>
        </p:nvSpPr>
        <p:spPr>
          <a:xfrm>
            <a:off x="687289" y="0"/>
            <a:ext cx="72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D50FF488-85D0-4162-BF82-7F9DAA427094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xmlns="" id="{726B73F3-1DAC-413E-B204-D9A6E14725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78574EA-1B80-4D53-A1C5-929097CBD6A1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62DDB37A-C70A-4701-A519-6A882408133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бъект 3">
            <a:extLst>
              <a:ext uri="{FF2B5EF4-FFF2-40B4-BE49-F238E27FC236}">
                <a16:creationId xmlns:a16="http://schemas.microsoft.com/office/drawing/2014/main" xmlns="" id="{ED988384-E3A4-482D-94EF-A8F8894AA50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310145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110590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A30FC14-A5B3-4B00-8DE8-B6E28CF32743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8AFDAC-3A23-4F5B-B2BE-CDF8D1AFCF8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27200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BBD9244-253B-4F61-9F15-81C783E03B0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386142"/>
            <a:ext cx="5157787" cy="2015247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BA65450-4B24-4A6B-9987-1F3CF67B414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4744" y="2272009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D9DAC08-B52B-4DCC-9D22-E4E54E71163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4744" y="3386142"/>
            <a:ext cx="5183188" cy="2015247"/>
          </a:xfrm>
        </p:spPr>
        <p:txBody>
          <a:bodyPr rtlCol="0">
            <a:normAutofit/>
          </a:bodyPr>
          <a:lstStyle>
            <a:lvl1pPr marL="180000" indent="-18000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FA6B8E-BC89-4DDB-9651-8B66B01BC6FA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54CE474-0060-44FE-B47E-DA6AF06C369C}"/>
              </a:ext>
            </a:extLst>
          </p:cNvPr>
          <p:cNvSpPr/>
          <p:nvPr userDrawn="1"/>
        </p:nvSpPr>
        <p:spPr>
          <a:xfrm>
            <a:off x="687289" y="0"/>
            <a:ext cx="72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D50FF488-85D0-4162-BF82-7F9DAA427094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xmlns="" id="{726B73F3-1DAC-413E-B204-D9A6E14725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78574EA-1B80-4D53-A1C5-929097CBD6A1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62DDB37A-C70A-4701-A519-6A882408133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277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 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BBFDD45-3FE7-46CA-9142-8DBABF181C24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8AFDAC-3A23-4F5B-B2BE-CDF8D1AFCF8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27200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BA65450-4B24-4A6B-9987-1F3CF67B414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4744" y="2272009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F43ED1-9447-4CD2-9E47-39064EF2468E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54CE474-0060-44FE-B47E-DA6AF06C369C}"/>
              </a:ext>
            </a:extLst>
          </p:cNvPr>
          <p:cNvSpPr/>
          <p:nvPr userDrawn="1"/>
        </p:nvSpPr>
        <p:spPr>
          <a:xfrm>
            <a:off x="687288" y="255684"/>
            <a:ext cx="72000" cy="1573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728791ED-1F60-48B9-B73C-7835714E670D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Текст 15">
            <a:extLst>
              <a:ext uri="{FF2B5EF4-FFF2-40B4-BE49-F238E27FC236}">
                <a16:creationId xmlns:a16="http://schemas.microsoft.com/office/drawing/2014/main" xmlns="" id="{F968FAF7-548C-4383-BE8C-5A194EC21F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DBEDEE03-9903-44CE-8EB8-22B19F5E8DD7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6FE8DF3E-FD5B-4215-B847-DFFB761C21A4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C2B73E5D-AD65-4FEE-89DE-2E2643A3456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E10D0906-57D4-410E-823B-3BAD416949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310145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97393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522758"/>
            <a:ext cx="8807116" cy="2387600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257226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BD9E44-B897-44C9-AD45-99FC98E6B22C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3438000"/>
            <a:ext cx="144000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510217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1015979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68744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8" y="2272009"/>
            <a:ext cx="4759643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EABCE3-D887-4325-B684-6FAD0D8082B8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4">
            <a:extLst>
              <a:ext uri="{FF2B5EF4-FFF2-40B4-BE49-F238E27FC236}">
                <a16:creationId xmlns:a16="http://schemas.microsoft.com/office/drawing/2014/main" xmlns="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227200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бъект 3">
            <a:extLst>
              <a:ext uri="{FF2B5EF4-FFF2-40B4-BE49-F238E27FC236}">
                <a16:creationId xmlns:a16="http://schemas.microsoft.com/office/drawing/2014/main" xmlns="" id="{757A12BA-9C40-44B2-BB42-FE7A1F89A090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27519" y="3386142"/>
            <a:ext cx="4783074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Объект 3">
            <a:extLst>
              <a:ext uri="{FF2B5EF4-FFF2-40B4-BE49-F238E27FC236}">
                <a16:creationId xmlns:a16="http://schemas.microsoft.com/office/drawing/2014/main" xmlns="" id="{16A390F6-1520-488F-97A9-78F0B2119006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6911271" y="3386142"/>
            <a:ext cx="4783075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590267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9" y="2272009"/>
            <a:ext cx="4540672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155812-385B-4E18-831D-87816ECB5DBE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4">
            <a:extLst>
              <a:ext uri="{FF2B5EF4-FFF2-40B4-BE49-F238E27FC236}">
                <a16:creationId xmlns:a16="http://schemas.microsoft.com/office/drawing/2014/main" xmlns="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227200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бъект 3">
            <a:extLst>
              <a:ext uri="{FF2B5EF4-FFF2-40B4-BE49-F238E27FC236}">
                <a16:creationId xmlns:a16="http://schemas.microsoft.com/office/drawing/2014/main" xmlns="" id="{80E9747C-D5E4-4606-9D3D-103BF578726B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1527519" y="3386142"/>
            <a:ext cx="4559068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Объект 3">
            <a:extLst>
              <a:ext uri="{FF2B5EF4-FFF2-40B4-BE49-F238E27FC236}">
                <a16:creationId xmlns:a16="http://schemas.microsoft.com/office/drawing/2014/main" xmlns="" id="{C45F91F2-CC9B-43AA-A5DF-A0BCEB342754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6911271" y="3386142"/>
            <a:ext cx="4783069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611792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77FDF157-A493-4A5F-9B08-356A30F203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ИЗОБРАЖЕНИЕМ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59A3A7A-EEA7-4DAF-9A27-0972570925D3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xmlns="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2891E214-8AE6-4CA6-B994-7A8BDD0B394C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xmlns="" id="{C95F487E-1B8C-4FBA-95B3-043C11DA1E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AB912DCD-5EAD-419F-BF95-02B45172EDB0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Рисунок 19">
            <a:extLst>
              <a:ext uri="{FF2B5EF4-FFF2-40B4-BE49-F238E27FC236}">
                <a16:creationId xmlns:a16="http://schemas.microsoft.com/office/drawing/2014/main" xmlns="" id="{E570BBF0-DF30-4898-89DD-8E929C0AD0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659525"/>
            <a:ext cx="12192000" cy="4517136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80432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Изображение и 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D0DB8CD8-F2C6-48F5-8A73-E5FB643BC475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ИЗОБРАЖЕНИЕМ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CEE4E7-6B98-4981-B194-70FA40E244D3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xmlns="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2891E214-8AE6-4CA6-B994-7A8BDD0B394C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xmlns="" id="{C95F487E-1B8C-4FBA-95B3-043C11DA1E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AB912DCD-5EAD-419F-BF95-02B45172EDB0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Рисунок 19">
            <a:extLst>
              <a:ext uri="{FF2B5EF4-FFF2-40B4-BE49-F238E27FC236}">
                <a16:creationId xmlns:a16="http://schemas.microsoft.com/office/drawing/2014/main" xmlns="" id="{E570BBF0-DF30-4898-89DD-8E929C0AD0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659525"/>
            <a:ext cx="12192000" cy="3872910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E25C7F29-6151-4F91-80D1-C96C51C06795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410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Изображение и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50F2065-1E46-45F4-8B82-40AFF3B380E4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ИЗОБРАЖЕНИЕМ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516B06-C575-4BF6-A49D-2F222D421D91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xmlns="" id="{E570BBF0-DF30-4898-89DD-8E929C0AD0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46000" y="1659525"/>
            <a:ext cx="11700000" cy="4517136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2A58BD2B-1B9B-49E6-8C1A-77F7A60420D7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Текст 15">
            <a:extLst>
              <a:ext uri="{FF2B5EF4-FFF2-40B4-BE49-F238E27FC236}">
                <a16:creationId xmlns:a16="http://schemas.microsoft.com/office/drawing/2014/main" xmlns="" id="{A17DA84B-7C7B-413F-9A4E-88B7975E1C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453C73EB-9DF5-425B-B9EA-BADEC346708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0991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Изображение и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4" name="Рисунок 19">
            <a:extLst>
              <a:ext uri="{FF2B5EF4-FFF2-40B4-BE49-F238E27FC236}">
                <a16:creationId xmlns:a16="http://schemas.microsoft.com/office/drawing/2014/main" xmlns="" id="{90DA0444-D1E1-48F5-9158-243679F7B63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2167439"/>
            <a:ext cx="12192000" cy="4009222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ИЗОБРАЖЕНИЕМ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C7DF12-4A52-4845-A381-981B1DBE5D54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139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Изображение и 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24">
            <a:extLst>
              <a:ext uri="{FF2B5EF4-FFF2-40B4-BE49-F238E27FC236}">
                <a16:creationId xmlns:a16="http://schemas.microsoft.com/office/drawing/2014/main" xmlns="" id="{4FC6DCA8-CFF5-4F20-A410-C3EA0873DE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1999" cy="4251153"/>
          </a:xfrm>
          <a:custGeom>
            <a:avLst/>
            <a:gdLst>
              <a:gd name="connsiteX0" fmla="*/ 0 w 12191999"/>
              <a:gd name="connsiteY0" fmla="*/ 0 h 4251153"/>
              <a:gd name="connsiteX1" fmla="*/ 12191999 w 12191999"/>
              <a:gd name="connsiteY1" fmla="*/ 0 h 4251153"/>
              <a:gd name="connsiteX2" fmla="*/ 12191999 w 12191999"/>
              <a:gd name="connsiteY2" fmla="*/ 795243 h 4251153"/>
              <a:gd name="connsiteX3" fmla="*/ 11190767 w 12191999"/>
              <a:gd name="connsiteY3" fmla="*/ 795243 h 4251153"/>
              <a:gd name="connsiteX4" fmla="*/ 11190767 w 12191999"/>
              <a:gd name="connsiteY4" fmla="*/ 802443 h 4251153"/>
              <a:gd name="connsiteX5" fmla="*/ 12191999 w 12191999"/>
              <a:gd name="connsiteY5" fmla="*/ 802443 h 4251153"/>
              <a:gd name="connsiteX6" fmla="*/ 12191999 w 12191999"/>
              <a:gd name="connsiteY6" fmla="*/ 4251153 h 4251153"/>
              <a:gd name="connsiteX7" fmla="*/ 0 w 12191999"/>
              <a:gd name="connsiteY7" fmla="*/ 4251153 h 425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4251153">
                <a:moveTo>
                  <a:pt x="0" y="0"/>
                </a:moveTo>
                <a:lnTo>
                  <a:pt x="12191999" y="0"/>
                </a:lnTo>
                <a:lnTo>
                  <a:pt x="12191999" y="795243"/>
                </a:lnTo>
                <a:lnTo>
                  <a:pt x="11190767" y="795243"/>
                </a:lnTo>
                <a:lnTo>
                  <a:pt x="11190767" y="802443"/>
                </a:lnTo>
                <a:lnTo>
                  <a:pt x="12191999" y="802443"/>
                </a:lnTo>
                <a:lnTo>
                  <a:pt x="12191999" y="4251153"/>
                </a:lnTo>
                <a:lnTo>
                  <a:pt x="0" y="42511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4227" y="4435638"/>
            <a:ext cx="8807116" cy="1571359"/>
          </a:xfrm>
        </p:spPr>
        <p:txBody>
          <a:bodyPr rtlCol="0"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ИЗОБРАЖЕНИЕМ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DD1597-AF43-41C6-8358-99C9BAFF0CD0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226" y="6159402"/>
            <a:ext cx="2154460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3AE6B4C8-5DC5-48CB-A4AB-540F064C26C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BA6E06C-D6DA-4EDA-9A87-02C42E3144CB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3" name="Текст 15">
            <a:extLst>
              <a:ext uri="{FF2B5EF4-FFF2-40B4-BE49-F238E27FC236}">
                <a16:creationId xmlns:a16="http://schemas.microsoft.com/office/drawing/2014/main" xmlns="" id="{D9DE605B-C51B-41B7-9FCB-86CE13FFB5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E2311598-88E6-4CCA-AFD4-E5D87D3AAF1D}"/>
              </a:ext>
            </a:extLst>
          </p:cNvPr>
          <p:cNvCxnSpPr>
            <a:cxnSpLocks/>
          </p:cNvCxnSpPr>
          <p:nvPr userDrawn="1"/>
        </p:nvCxnSpPr>
        <p:spPr>
          <a:xfrm>
            <a:off x="11184000" y="805368"/>
            <a:ext cx="1008000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6897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9B2A5FC-034D-4F4C-833F-A3DDC66E3E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ДИАГРАММОЙ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14B715-A308-417C-875B-D2761907D26C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xmlns="" id="{6D28A3A2-B6A3-4735-BBC9-E721BA710C9B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BADDF5A7-229B-4731-9A6F-9DE095F666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31697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131A72C0-870A-4F64-AE16-6B1FA2C61A9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431112"/>
            <a:ext cx="5157787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xmlns="" id="{9962AFC0-1C35-4CF7-B15A-46973836000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24784" y="1402584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xmlns="" id="{2A1EF39B-44B4-41E9-B813-11A664255B46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24784" y="2516716"/>
            <a:ext cx="5183188" cy="3687653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EBE7B492-C944-422B-9779-A95207B000CF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B7A18CA1-13F1-4B77-BA9C-71FAF3AEE4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166915A3-52A7-4C8C-B8EC-41071CB1A90B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248B84D4-EC6A-481E-87B5-0AA6E59A5C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7409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DA48C424-A3E8-45D9-A344-780A64F65F99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ДИАГРАММОЙ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ECB438-5358-42DF-BCB4-8B000D732C0A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xmlns="" id="{6D28A3A2-B6A3-4735-BBC9-E721BA710C9B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BADDF5A7-229B-4731-9A6F-9DE095F666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31697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131A72C0-870A-4F64-AE16-6B1FA2C61A9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431112"/>
            <a:ext cx="5157787" cy="2017154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xmlns="" id="{9962AFC0-1C35-4CF7-B15A-46973836000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24784" y="1402584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xmlns="" id="{2A1EF39B-44B4-41E9-B813-11A664255B46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24784" y="2516716"/>
            <a:ext cx="5183188" cy="2931545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EBE7B492-C944-422B-9779-A95207B000CF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B7A18CA1-13F1-4B77-BA9C-71FAF3AEE4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166915A3-52A7-4C8C-B8EC-41071CB1A90B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248B84D4-EC6A-481E-87B5-0AA6E59A5C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5611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10540321-6794-45E5-A403-F840A499D670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FA226BC7-E49E-4871-8B90-93766E659C8E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15">
            <a:extLst>
              <a:ext uri="{FF2B5EF4-FFF2-40B4-BE49-F238E27FC236}">
                <a16:creationId xmlns:a16="http://schemas.microsoft.com/office/drawing/2014/main" xmlns="" id="{7FD1F1BF-3901-435E-A225-44921D7097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3A349A95-A047-4A05-83FB-F32C3818143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ДИАГРАММОЙ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38FCAB8-1644-4CE6-803A-E6EA0FB0D590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D28A3A2-B6A3-4735-BBC9-E721BA710C9B}"/>
              </a:ext>
            </a:extLst>
          </p:cNvPr>
          <p:cNvSpPr/>
          <p:nvPr userDrawn="1"/>
        </p:nvSpPr>
        <p:spPr>
          <a:xfrm>
            <a:off x="687288" y="255842"/>
            <a:ext cx="72000" cy="1033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BADDF5A7-229B-4731-9A6F-9DE095F666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31697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131A72C0-870A-4F64-AE16-6B1FA2C61A9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431112"/>
            <a:ext cx="5157787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xmlns="" id="{9962AFC0-1C35-4CF7-B15A-46973836000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24784" y="1402584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xmlns="" id="{2A1EF39B-44B4-41E9-B813-11A664255B46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24784" y="2516716"/>
            <a:ext cx="5183188" cy="3687653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5DF95BF2-B52F-4059-BC20-4B61F5F92FC3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985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00582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949257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9938B1-AC91-4427-B5FC-7E63BEC92008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4878000"/>
            <a:ext cx="144000" cy="19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579420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F632EEF-732A-4DE7-BC5A-A86C31DB6F5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C54CE062-7CDB-4AB7-B86E-461B22E7F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1013969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20124478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8" y="2272009"/>
            <a:ext cx="4759643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F7418CD-A963-4D21-886D-B37C31617BE4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3B530EAF-CF53-49F1-B6C8-C2B60A5F633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55328" y="3386142"/>
            <a:ext cx="4759643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xmlns="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141475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:a16="http://schemas.microsoft.com/office/drawing/2014/main" xmlns="" id="{17E62B55-2C81-4D0C-82F0-D765EFB7457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911272" y="2528891"/>
            <a:ext cx="4783083" cy="3630507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236971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0670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00CD2376-834B-4EE0-BA14-A9AEA2135615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9" y="2272009"/>
            <a:ext cx="4540672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876B00-DD57-465B-8B95-782BC5FCBF33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3B530EAF-CF53-49F1-B6C8-C2B60A5F633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55329" y="3386142"/>
            <a:ext cx="4540672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xmlns="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141475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:a16="http://schemas.microsoft.com/office/drawing/2014/main" xmlns="" id="{17E62B55-2C81-4D0C-82F0-D765EFB7457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911272" y="2528891"/>
            <a:ext cx="4783083" cy="3630507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236971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3516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52069"/>
            <a:ext cx="3932237" cy="2390931"/>
          </a:xfrm>
        </p:spPr>
        <p:txBody>
          <a:bodyPr rtlCol="0" anchor="b">
            <a:no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</a:t>
            </a:r>
            <a:br>
              <a:rPr lang="ru-RU" noProof="0"/>
            </a:br>
            <a:r>
              <a:rPr lang="ru-RU" noProof="0"/>
              <a:t>ИЗОБРАЖЕНИЯ</a:t>
            </a:r>
            <a:br>
              <a:rPr lang="ru-RU" noProof="0"/>
            </a:br>
            <a:r>
              <a:rPr lang="ru-RU" noProof="0"/>
              <a:t>С</a:t>
            </a:r>
            <a:br>
              <a:rPr lang="ru-RU" noProof="0"/>
            </a:br>
            <a:r>
              <a:rPr lang="ru-RU" noProof="0"/>
              <a:t>ПОДПИСЬЮ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109A766-AE6E-4EE0-BBA9-267550F466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0" y="3283710"/>
            <a:ext cx="3932237" cy="24399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7F6F49-5E2F-4431-8DB0-E4E49C58A86A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2000" cy="28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B37F503C-8741-4170-AB97-2F028D895E60}"/>
              </a:ext>
            </a:extLst>
          </p:cNvPr>
          <p:cNvCxnSpPr/>
          <p:nvPr userDrawn="1"/>
        </p:nvCxnSpPr>
        <p:spPr>
          <a:xfrm>
            <a:off x="106886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xmlns="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89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0ED1F5F9-2E42-493E-906D-AA9F7D5F0880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47703"/>
            <a:ext cx="6291150" cy="1328497"/>
          </a:xfrm>
        </p:spPr>
        <p:txBody>
          <a:bodyPr rtlCol="0" anchor="b">
            <a:noAutofit/>
          </a:bodyPr>
          <a:lstStyle>
            <a:lvl1pPr>
              <a:defRPr sz="40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ИЗОБРАЖЕНИЯ</a:t>
            </a:r>
            <a:br>
              <a:rPr lang="ru-RU" noProof="0"/>
            </a:br>
            <a:r>
              <a:rPr lang="ru-RU" noProof="0"/>
              <a:t>С ПОДПИСЬЮ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2950934"/>
            <a:ext cx="12192000" cy="2581498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0" y="2216910"/>
            <a:ext cx="6291150" cy="654726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1A8F40-7120-4C53-AAED-BFF6BD07F0E9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1723" cy="1813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B37F503C-8741-4170-AB97-2F028D895E60}"/>
              </a:ext>
            </a:extLst>
          </p:cNvPr>
          <p:cNvCxnSpPr/>
          <p:nvPr userDrawn="1"/>
        </p:nvCxnSpPr>
        <p:spPr>
          <a:xfrm>
            <a:off x="1068863" y="2102969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xmlns="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98707FDA-D4BE-43FA-91CD-CBA55EB8CA17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7538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01289E2-E0FB-4100-99AE-FC48AB519EE0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52069"/>
            <a:ext cx="3932237" cy="2390931"/>
          </a:xfrm>
        </p:spPr>
        <p:txBody>
          <a:bodyPr rtlCol="0" anchor="b">
            <a:no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</a:t>
            </a:r>
            <a:br>
              <a:rPr lang="ru-RU" noProof="0"/>
            </a:br>
            <a:r>
              <a:rPr lang="ru-RU" noProof="0"/>
              <a:t>ИЗОБРАЖЕНИЯ</a:t>
            </a:r>
            <a:br>
              <a:rPr lang="ru-RU" noProof="0"/>
            </a:br>
            <a:r>
              <a:rPr lang="ru-RU" noProof="0"/>
              <a:t>С</a:t>
            </a:r>
            <a:br>
              <a:rPr lang="ru-RU" noProof="0"/>
            </a:br>
            <a:r>
              <a:rPr lang="ru-RU" noProof="0"/>
              <a:t>ПОДПИСЬЮ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231566" y="255600"/>
            <a:ext cx="5231567" cy="6346800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109A766-AE6E-4EE0-BBA9-267550F466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0" y="3283710"/>
            <a:ext cx="3932237" cy="24399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0FCEA95-9B38-4715-8EEE-C1512E771ACD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2000" cy="28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B37F503C-8741-4170-AB97-2F028D895E60}"/>
              </a:ext>
            </a:extLst>
          </p:cNvPr>
          <p:cNvCxnSpPr/>
          <p:nvPr userDrawn="1"/>
        </p:nvCxnSpPr>
        <p:spPr>
          <a:xfrm>
            <a:off x="106886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FBF50E9D-E2D8-41FB-816D-829494C06AD8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15">
            <a:extLst>
              <a:ext uri="{FF2B5EF4-FFF2-40B4-BE49-F238E27FC236}">
                <a16:creationId xmlns:a16="http://schemas.microsoft.com/office/drawing/2014/main" xmlns="" id="{0C17ED7B-D5EA-4FB8-8E1B-F04BFE982E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4A992C28-7C5F-479C-A649-564EFD0EEABF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5D1F0C21-A9B5-47E2-93F8-6226D37312FC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4376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1" y="652069"/>
            <a:ext cx="3490800" cy="2390931"/>
          </a:xfrm>
        </p:spPr>
        <p:txBody>
          <a:bodyPr rtlCol="0" anchor="b">
            <a:no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</a:t>
            </a:r>
            <a:br>
              <a:rPr lang="ru-RU" noProof="0"/>
            </a:br>
            <a:r>
              <a:rPr lang="ru-RU" noProof="0"/>
              <a:t>ИЗОБРАЖЕНИЯ</a:t>
            </a:r>
            <a:br>
              <a:rPr lang="ru-RU" noProof="0"/>
            </a:br>
            <a:r>
              <a:rPr lang="ru-RU" noProof="0"/>
              <a:t>С</a:t>
            </a:r>
            <a:br>
              <a:rPr lang="ru-RU" noProof="0"/>
            </a:br>
            <a:r>
              <a:rPr lang="ru-RU" noProof="0"/>
              <a:t>ПОДПИСЬЮ</a:t>
            </a:r>
          </a:p>
        </p:txBody>
      </p:sp>
      <p:sp>
        <p:nvSpPr>
          <p:cNvPr id="3" name="Рисунок 2">
            <a:extLst>
              <a:ext uri="{FF2B5EF4-FFF2-40B4-BE49-F238E27FC236}">
                <a16:creationId xmlns:a16="http://schemas.microsoft.com/office/drawing/2014/main" xmlns="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109A766-AE6E-4EE0-BBA9-267550F466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519351" y="3283710"/>
            <a:ext cx="3490800" cy="24399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36F51C-BAA8-4383-B10F-B89E6B8D8FFF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41F678A-2BA4-4866-BA2B-804BAFA272E6}"/>
              </a:ext>
            </a:extLst>
          </p:cNvPr>
          <p:cNvSpPr/>
          <p:nvPr userDrawn="1"/>
        </p:nvSpPr>
        <p:spPr>
          <a:xfrm>
            <a:off x="1277838" y="837332"/>
            <a:ext cx="72843" cy="2042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B37F503C-8741-4170-AB97-2F028D895E60}"/>
              </a:ext>
            </a:extLst>
          </p:cNvPr>
          <p:cNvCxnSpPr/>
          <p:nvPr userDrawn="1"/>
        </p:nvCxnSpPr>
        <p:spPr>
          <a:xfrm>
            <a:off x="165941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xmlns="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0207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24">
            <a:extLst>
              <a:ext uri="{FF2B5EF4-FFF2-40B4-BE49-F238E27FC236}">
                <a16:creationId xmlns:a16="http://schemas.microsoft.com/office/drawing/2014/main" xmlns="" id="{4FC6DCA8-CFF5-4F20-A410-C3EA0873DE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1999" cy="4251153"/>
          </a:xfrm>
          <a:custGeom>
            <a:avLst/>
            <a:gdLst>
              <a:gd name="connsiteX0" fmla="*/ 0 w 12191999"/>
              <a:gd name="connsiteY0" fmla="*/ 0 h 4251153"/>
              <a:gd name="connsiteX1" fmla="*/ 12191999 w 12191999"/>
              <a:gd name="connsiteY1" fmla="*/ 0 h 4251153"/>
              <a:gd name="connsiteX2" fmla="*/ 12191999 w 12191999"/>
              <a:gd name="connsiteY2" fmla="*/ 795243 h 4251153"/>
              <a:gd name="connsiteX3" fmla="*/ 11190767 w 12191999"/>
              <a:gd name="connsiteY3" fmla="*/ 795243 h 4251153"/>
              <a:gd name="connsiteX4" fmla="*/ 11190767 w 12191999"/>
              <a:gd name="connsiteY4" fmla="*/ 802443 h 4251153"/>
              <a:gd name="connsiteX5" fmla="*/ 12191999 w 12191999"/>
              <a:gd name="connsiteY5" fmla="*/ 802443 h 4251153"/>
              <a:gd name="connsiteX6" fmla="*/ 12191999 w 12191999"/>
              <a:gd name="connsiteY6" fmla="*/ 4251153 h 4251153"/>
              <a:gd name="connsiteX7" fmla="*/ 0 w 12191999"/>
              <a:gd name="connsiteY7" fmla="*/ 4251153 h 425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4251153">
                <a:moveTo>
                  <a:pt x="0" y="0"/>
                </a:moveTo>
                <a:lnTo>
                  <a:pt x="12191999" y="0"/>
                </a:lnTo>
                <a:lnTo>
                  <a:pt x="12191999" y="795243"/>
                </a:lnTo>
                <a:lnTo>
                  <a:pt x="11190767" y="795243"/>
                </a:lnTo>
                <a:lnTo>
                  <a:pt x="11190767" y="802443"/>
                </a:lnTo>
                <a:lnTo>
                  <a:pt x="12191999" y="802443"/>
                </a:lnTo>
                <a:lnTo>
                  <a:pt x="12191999" y="4251153"/>
                </a:lnTo>
                <a:lnTo>
                  <a:pt x="0" y="42511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20892" y="5027253"/>
            <a:ext cx="5373461" cy="1132143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4B6A7686-9AC4-4F00-9096-A661393BEBDC}"/>
              </a:ext>
            </a:extLst>
          </p:cNvPr>
          <p:cNvCxnSpPr/>
          <p:nvPr userDrawn="1"/>
        </p:nvCxnSpPr>
        <p:spPr>
          <a:xfrm>
            <a:off x="1838883" y="607270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4226" y="4626870"/>
            <a:ext cx="4626665" cy="1389106"/>
          </a:xfrm>
        </p:spPr>
        <p:txBody>
          <a:bodyPr rtlCol="0"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ИЗОБРАЖЕНИЕМ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50B850-C35B-40AA-A9B0-26E75CD3F383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226" y="6159402"/>
            <a:ext cx="2154460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3AE6B4C8-5DC5-48CB-A4AB-540F064C26C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BA6E06C-D6DA-4EDA-9A87-02C42E3144CB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E088D115-EF5A-444B-AD3E-D2EE18401B4A}"/>
              </a:ext>
            </a:extLst>
          </p:cNvPr>
          <p:cNvCxnSpPr>
            <a:cxnSpLocks/>
          </p:cNvCxnSpPr>
          <p:nvPr userDrawn="1"/>
        </p:nvCxnSpPr>
        <p:spPr>
          <a:xfrm>
            <a:off x="11184000" y="805368"/>
            <a:ext cx="1008000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Текст 15">
            <a:extLst>
              <a:ext uri="{FF2B5EF4-FFF2-40B4-BE49-F238E27FC236}">
                <a16:creationId xmlns:a16="http://schemas.microsoft.com/office/drawing/2014/main" xmlns="" id="{D9DE605B-C51B-41B7-9FCB-86CE13FFB5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14624940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68D5CEF0-7838-4E94-B0E2-6286757235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 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0E2AA06-0D19-4047-9C0F-1EB7AC90CC2B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63C2BC3-19D8-497A-B742-E2E5155DEA2E}"/>
              </a:ext>
            </a:extLst>
          </p:cNvPr>
          <p:cNvSpPr/>
          <p:nvPr userDrawn="1"/>
        </p:nvSpPr>
        <p:spPr>
          <a:xfrm>
            <a:off x="687289" y="0"/>
            <a:ext cx="72000" cy="11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xmlns="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xmlns="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xmlns="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xmlns="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xmlns="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xmlns="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28801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xmlns="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467663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xmlns="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006525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xmlns="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28801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xmlns="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467663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xmlns="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006525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7706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xmlns="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1237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xmlns="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04768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xmlns="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7706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xmlns="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51237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xmlns="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04768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2366014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зо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7427B840-CC27-4923-A00E-7899AF7A4460}"/>
              </a:ext>
            </a:extLst>
          </p:cNvPr>
          <p:cNvSpPr/>
          <p:nvPr userDrawn="1"/>
        </p:nvSpPr>
        <p:spPr>
          <a:xfrm>
            <a:off x="0" y="5764039"/>
            <a:ext cx="12192000" cy="109396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 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45270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3FD575-C24B-4217-8271-1301E847C9D2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63C2BC3-19D8-497A-B742-E2E5155DEA2E}"/>
              </a:ext>
            </a:extLst>
          </p:cNvPr>
          <p:cNvSpPr/>
          <p:nvPr userDrawn="1"/>
        </p:nvSpPr>
        <p:spPr>
          <a:xfrm>
            <a:off x="687289" y="0"/>
            <a:ext cx="72000" cy="115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bg2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xmlns="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45270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xmlns="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45270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xmlns="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56391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xmlns="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56391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xmlns="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56391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xmlns="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28801" y="287627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xmlns="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467663" y="287627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xmlns="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006525" y="287627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xmlns="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28801" y="498747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xmlns="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467663" y="498747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xmlns="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006525" y="498747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4123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xmlns="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7654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xmlns="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11185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xmlns="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4123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xmlns="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57654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xmlns="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11185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260961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70994831-EE46-4DEA-9077-4FEBBCD60EB3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 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DC8AE6-023D-424C-B87D-0375AACC72C7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63C2BC3-19D8-497A-B742-E2E5155DEA2E}"/>
              </a:ext>
            </a:extLst>
          </p:cNvPr>
          <p:cNvSpPr/>
          <p:nvPr userDrawn="1"/>
        </p:nvSpPr>
        <p:spPr>
          <a:xfrm>
            <a:off x="687289" y="244444"/>
            <a:ext cx="72000" cy="907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35" name="Текст 3">
            <a:extLst>
              <a:ext uri="{FF2B5EF4-FFF2-40B4-BE49-F238E27FC236}">
                <a16:creationId xmlns:a16="http://schemas.microsoft.com/office/drawing/2014/main" xmlns="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xmlns="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xmlns="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xmlns="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xmlns="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xmlns="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28801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xmlns="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467663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xmlns="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006525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xmlns="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28801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xmlns="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467663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xmlns="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006525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4123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xmlns="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7654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xmlns="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11185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xmlns="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4123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xmlns="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57654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xmlns="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11185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xmlns="" id="{6EC8F712-6C02-43F3-8A0A-5DCA975E7C38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18B62D71-4318-4C96-828A-D19FFBFA7BDA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Текст 15">
            <a:extLst>
              <a:ext uri="{FF2B5EF4-FFF2-40B4-BE49-F238E27FC236}">
                <a16:creationId xmlns:a16="http://schemas.microsoft.com/office/drawing/2014/main" xmlns="" id="{12E8DD1E-B3CA-4756-A792-B476AFA9AE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9603F760-AD2F-4611-99B6-58C4666AEBA1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21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 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413986"/>
            <a:ext cx="7107331" cy="183864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4599498"/>
            <a:ext cx="7107331" cy="966857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338D62-9008-4BF0-BC28-17D10D41796A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2740862"/>
            <a:ext cx="144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444445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6E88EDA-C5A5-4C22-8CE4-5C7FDCF2E85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77074" y="5622756"/>
            <a:ext cx="0" cy="98422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1B98974C-AC7A-4E66-AE1A-DBA5F1A1D0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532986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16251742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68D5CEF0-7838-4E94-B0E2-6286757235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0" y="645199"/>
            <a:ext cx="4737482" cy="1338841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</a:t>
            </a:r>
            <a:br>
              <a:rPr lang="ru-RU" noProof="0"/>
            </a:br>
            <a:r>
              <a:rPr lang="ru-RU" noProof="0"/>
              <a:t>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86001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C66C02-5B5A-4066-831C-CA938862B39E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Текст 15">
            <a:extLst>
              <a:ext uri="{FF2B5EF4-FFF2-40B4-BE49-F238E27FC236}">
                <a16:creationId xmlns:a16="http://schemas.microsoft.com/office/drawing/2014/main" xmlns="" id="{AC031692-3E92-4C7E-A067-5F49BD1267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400" y="838800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xmlns="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924863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xmlns="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463725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xmlns="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1386001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xmlns="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924863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xmlns="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463725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xmlns="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1386001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xmlns="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924863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xmlns="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463725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xmlns="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1386001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xmlns="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924863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xmlns="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463725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49843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xmlns="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03374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xmlns="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56905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xmlns="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49843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xmlns="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03374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xmlns="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56905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1C2768A5-0309-41B3-94FB-AA3A2FCB638E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5452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68D5CEF0-7838-4E94-B0E2-6286757235DA}"/>
              </a:ext>
            </a:extLst>
          </p:cNvPr>
          <p:cNvSpPr/>
          <p:nvPr userDrawn="1"/>
        </p:nvSpPr>
        <p:spPr>
          <a:xfrm>
            <a:off x="4724400" y="0"/>
            <a:ext cx="74676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0" y="645199"/>
            <a:ext cx="4737482" cy="1338841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</a:t>
            </a:r>
            <a:br>
              <a:rPr lang="ru-RU" noProof="0"/>
            </a:br>
            <a:r>
              <a:rPr lang="ru-RU" noProof="0"/>
              <a:t>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86001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29A0D0-BF11-476C-8877-8BE1247E1FAE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xmlns="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xmlns="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924863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xmlns="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463725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xmlns="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1386001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xmlns="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924863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xmlns="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463725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xmlns="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1386001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xmlns="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924863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xmlns="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463725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xmlns="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1386001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xmlns="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924863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xmlns="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463725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498434" y="221518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xmlns="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03374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xmlns="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56905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xmlns="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498434" y="434729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xmlns="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03374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xmlns="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56905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1C2768A5-0309-41B3-94FB-AA3A2FCB638E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621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85FB182-4CCC-45D7-A2A4-A593CA00EB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8E2AFE-9147-47F3-ADFE-AD251E989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14400" y="1144587"/>
            <a:ext cx="9395400" cy="1483413"/>
          </a:xfrm>
        </p:spPr>
        <p:txBody>
          <a:bodyPr rtlCol="0">
            <a:noAutofit/>
          </a:bodyPr>
          <a:lstStyle>
            <a:lvl1pPr>
              <a:defRPr sz="5500"/>
            </a:lvl1pPr>
          </a:lstStyle>
          <a:p>
            <a:pPr rtl="0"/>
            <a:r>
              <a:rPr lang="ru-RU" noProof="0"/>
              <a:t>БЛАГОДАРИМ</a:t>
            </a:r>
            <a:br>
              <a:rPr lang="ru-RU" noProof="0"/>
            </a:br>
            <a:r>
              <a:rPr lang="ru-RU" noProof="0"/>
              <a:t>ВАС!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9B46BDE-7853-435A-80A6-D25940D17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D5663C-797E-4FB3-9AA3-B5DB13C10FFF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C83E82-A916-403C-8BE8-252132A94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C7F2326-238E-4FE6-8842-680DE4A0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B9D0891-2A9E-4F35-82BE-7966AECBB0F1}"/>
              </a:ext>
            </a:extLst>
          </p:cNvPr>
          <p:cNvSpPr/>
          <p:nvPr userDrawn="1"/>
        </p:nvSpPr>
        <p:spPr>
          <a:xfrm>
            <a:off x="1379621" y="0"/>
            <a:ext cx="144000" cy="24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E52F6420-3AFC-4D7F-A45D-56EA5EFC0D18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812758" y="3038688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2BC78E93-F6DF-44C7-A9BB-D035C397BFD5}"/>
              </a:ext>
            </a:extLst>
          </p:cNvPr>
          <p:cNvCxnSpPr/>
          <p:nvPr userDrawn="1"/>
        </p:nvCxnSpPr>
        <p:spPr>
          <a:xfrm>
            <a:off x="1957137" y="288364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C87BFFD5-4519-4811-BDD2-3B0318780ACC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172200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4">
            <a:extLst>
              <a:ext uri="{FF2B5EF4-FFF2-40B4-BE49-F238E27FC236}">
                <a16:creationId xmlns:a16="http://schemas.microsoft.com/office/drawing/2014/main" xmlns="" id="{A4E36001-6B54-4F6D-9532-965904F3C3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5377580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4058583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-1" y="0"/>
            <a:ext cx="12191989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522758"/>
            <a:ext cx="8807116" cy="2387600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БЛАГОДАРИМ</a:t>
            </a:r>
            <a:br>
              <a:rPr lang="ru-RU" noProof="0"/>
            </a:br>
            <a:r>
              <a:rPr lang="ru-RU" noProof="0"/>
              <a:t>ВАС!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257226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C02030-784A-4D2C-9A91-51877D3BA09C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3438000"/>
            <a:ext cx="144000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510217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1006893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5349505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00332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СПАСИБО!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963075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C66E9C0-C160-41B6-9783-25FDECA68C97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4878000"/>
            <a:ext cx="144000" cy="19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5808027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F632EEF-732A-4DE7-BC5A-A86C31DB6F5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C54CE062-7CDB-4AB7-B86E-461B22E7F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1006893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4083635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1D61DF5-2BE6-40B6-97DF-A161EF9520AA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413986"/>
            <a:ext cx="7107331" cy="183864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БЛАГОДАРИМ</a:t>
            </a:r>
            <a:br>
              <a:rPr lang="ru-RU" noProof="0"/>
            </a:br>
            <a:r>
              <a:rPr lang="ru-RU" noProof="0"/>
              <a:t>ВАС!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4599498"/>
            <a:ext cx="7107331" cy="966857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54ADB2-A869-410D-8074-84A42ABE801E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2740862"/>
            <a:ext cx="144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444445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6E88EDA-C5A5-4C22-8CE4-5C7FDCF2E85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77074" y="5622756"/>
            <a:ext cx="0" cy="98422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1B98974C-AC7A-4E66-AE1A-DBA5F1A1D0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513936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42027339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0" y="0"/>
            <a:ext cx="12192000" cy="4446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64500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СПАСИБО!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6043285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37B96C-C996-4862-B51C-68656B29075C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fld id="{95CBEC59-7FF9-4688-98DF-89832A0C9025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4950000"/>
            <a:ext cx="144000" cy="190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0820400" y="870003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0" y="1005185"/>
            <a:ext cx="1460500" cy="481013"/>
          </a:xfrm>
        </p:spPr>
        <p:txBody>
          <a:bodyPr rtlCol="0"/>
          <a:lstStyle>
            <a:lvl1pPr marL="0" indent="0" algn="l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5475710E-5533-4BB2-A66B-352BB2B1F9CB}"/>
              </a:ext>
            </a:extLst>
          </p:cNvPr>
          <p:cNvCxnSpPr/>
          <p:nvPr userDrawn="1"/>
        </p:nvCxnSpPr>
        <p:spPr>
          <a:xfrm>
            <a:off x="1957137" y="5823067"/>
            <a:ext cx="93044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180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E6F6CA0-765E-484B-B9C2-16E6A4F4986D}"/>
              </a:ext>
            </a:extLst>
          </p:cNvPr>
          <p:cNvSpPr/>
          <p:nvPr userDrawn="1"/>
        </p:nvSpPr>
        <p:spPr>
          <a:xfrm>
            <a:off x="0" y="-1"/>
            <a:ext cx="12192000" cy="446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85756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6050473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8409AF-BB6B-4458-B984-50C29DA4E697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AFD9A3-66C4-4954-8678-720CFA24D244}"/>
              </a:ext>
            </a:extLst>
          </p:cNvPr>
          <p:cNvSpPr/>
          <p:nvPr userDrawn="1"/>
        </p:nvSpPr>
        <p:spPr>
          <a:xfrm>
            <a:off x="1379621" y="4950000"/>
            <a:ext cx="144000" cy="190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08240730-69E4-4798-8578-D648F7A2C4C9}"/>
              </a:ext>
            </a:extLst>
          </p:cNvPr>
          <p:cNvCxnSpPr/>
          <p:nvPr userDrawn="1"/>
        </p:nvCxnSpPr>
        <p:spPr>
          <a:xfrm>
            <a:off x="1957137" y="5882423"/>
            <a:ext cx="93044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0820400" y="870003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0" y="1005185"/>
            <a:ext cx="1460500" cy="481013"/>
          </a:xfrm>
        </p:spPr>
        <p:txBody>
          <a:bodyPr rtlCol="0"/>
          <a:lstStyle>
            <a:lvl1pPr marL="0" indent="0" algn="l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986155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1" y="458919"/>
            <a:ext cx="9971159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9641" y="3775165"/>
            <a:ext cx="9971158" cy="2427923"/>
          </a:xfrm>
        </p:spPr>
        <p:txBody>
          <a:bodyPr rtlCol="0">
            <a:normAutofit/>
          </a:bodyPr>
          <a:lstStyle>
            <a:lvl1pPr marL="0" indent="0"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B97032-CC82-4287-A2C0-3A627D7D358B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687289" y="0"/>
            <a:ext cx="72000" cy="1271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D4D4EAA8-8E55-45C3-BD00-531D549BB77D}"/>
              </a:ext>
            </a:extLst>
          </p:cNvPr>
          <p:cNvCxnSpPr/>
          <p:nvPr userDrawn="1"/>
        </p:nvCxnSpPr>
        <p:spPr>
          <a:xfrm>
            <a:off x="1068863" y="1528464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29641" y="1669110"/>
            <a:ext cx="9971158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81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1" y="458919"/>
            <a:ext cx="9971159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9641" y="3133484"/>
            <a:ext cx="10515600" cy="242792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E59362-9CB7-467B-AB5D-A5EAC96A8BB3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687289" y="0"/>
            <a:ext cx="72000" cy="12710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D4D4EAA8-8E55-45C3-BD00-531D549BB77D}"/>
              </a:ext>
            </a:extLst>
          </p:cNvPr>
          <p:cNvCxnSpPr/>
          <p:nvPr userDrawn="1"/>
        </p:nvCxnSpPr>
        <p:spPr>
          <a:xfrm>
            <a:off x="1068863" y="1528464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29641" y="1669110"/>
            <a:ext cx="9971158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333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1CF94AF4-4F78-4DA5-8571-FD66FFA6313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21" y="546844"/>
            <a:ext cx="8997738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7520" y="3581731"/>
            <a:ext cx="8997737" cy="223046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8A2911-CAF4-48E4-8FCA-5565C7DB11CB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0400" y="6159402"/>
            <a:ext cx="2788169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8" y="244717"/>
            <a:ext cx="72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D4D4EAA8-8E55-45C3-BD00-531D549BB77D}"/>
              </a:ext>
            </a:extLst>
          </p:cNvPr>
          <p:cNvCxnSpPr/>
          <p:nvPr userDrawn="1"/>
        </p:nvCxnSpPr>
        <p:spPr>
          <a:xfrm>
            <a:off x="1666742" y="161638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20" y="1757035"/>
            <a:ext cx="8997737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0938200" y="1341281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1016" y="1377655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480265F1-E793-484F-ADC9-31450ADF8B0E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688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443655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71409" y="2588054"/>
            <a:ext cx="5228216" cy="31229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4E9681-D451-49EC-80D0-84C48EF23B5B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D751D1-0AE0-4B49-A19D-74CA71D2C096}"/>
              </a:ext>
            </a:extLst>
          </p:cNvPr>
          <p:cNvSpPr/>
          <p:nvPr userDrawn="1"/>
        </p:nvSpPr>
        <p:spPr>
          <a:xfrm>
            <a:off x="1285167" y="1684524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D4D4EAA8-8E55-45C3-BD00-531D549BB77D}"/>
              </a:ext>
            </a:extLst>
          </p:cNvPr>
          <p:cNvCxnSpPr/>
          <p:nvPr userDrawn="1"/>
        </p:nvCxnSpPr>
        <p:spPr>
          <a:xfrm>
            <a:off x="1666741" y="288248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023127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3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51E1EAD-812A-4236-9F79-679D72C2B8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4873" y="6187538"/>
            <a:ext cx="3256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noProof="0"/>
              <a:t>Название презентации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A38A25-0817-41BC-96A5-5012FE15C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FA28A22-3D06-43EE-BD32-97F90FEA1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8DAC635-0473-40DB-A82D-46D5F635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fld id="{439FFF72-777E-45C5-91EA-0A828765C4AE}" type="datetime1">
              <a:rPr lang="ru-RU" noProof="0" smtClean="0"/>
              <a:t>02.11.2022</a:t>
            </a:fld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FBD12B9-96FA-4883-88FA-2071321A4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49751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i="1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fld id="{95CBEC59-7FF9-4688-98DF-89832A0C902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3597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1" r:id="rId4"/>
    <p:sldLayoutId id="2147483662" r:id="rId5"/>
    <p:sldLayoutId id="2147483650" r:id="rId6"/>
    <p:sldLayoutId id="2147483663" r:id="rId7"/>
    <p:sldLayoutId id="2147483664" r:id="rId8"/>
    <p:sldLayoutId id="2147483665" r:id="rId9"/>
    <p:sldLayoutId id="2147483666" r:id="rId10"/>
    <p:sldLayoutId id="2147483651" r:id="rId11"/>
    <p:sldLayoutId id="2147483670" r:id="rId12"/>
    <p:sldLayoutId id="2147483667" r:id="rId13"/>
    <p:sldLayoutId id="2147483668" r:id="rId14"/>
    <p:sldLayoutId id="2147483671" r:id="rId15"/>
    <p:sldLayoutId id="2147483669" r:id="rId16"/>
    <p:sldLayoutId id="2147483653" r:id="rId17"/>
    <p:sldLayoutId id="2147483672" r:id="rId18"/>
    <p:sldLayoutId id="2147483673" r:id="rId19"/>
    <p:sldLayoutId id="2147483674" r:id="rId20"/>
    <p:sldLayoutId id="2147483676" r:id="rId21"/>
    <p:sldLayoutId id="2147483652" r:id="rId22"/>
    <p:sldLayoutId id="2147483677" r:id="rId23"/>
    <p:sldLayoutId id="2147483678" r:id="rId24"/>
    <p:sldLayoutId id="2147483679" r:id="rId25"/>
    <p:sldLayoutId id="2147483681" r:id="rId26"/>
    <p:sldLayoutId id="2147483654" r:id="rId27"/>
    <p:sldLayoutId id="2147483682" r:id="rId28"/>
    <p:sldLayoutId id="2147483683" r:id="rId29"/>
    <p:sldLayoutId id="2147483684" r:id="rId30"/>
    <p:sldLayoutId id="2147483685" r:id="rId31"/>
    <p:sldLayoutId id="2147483657" r:id="rId32"/>
    <p:sldLayoutId id="2147483686" r:id="rId33"/>
    <p:sldLayoutId id="2147483687" r:id="rId34"/>
    <p:sldLayoutId id="2147483688" r:id="rId35"/>
    <p:sldLayoutId id="2147483689" r:id="rId36"/>
    <p:sldLayoutId id="2147483656" r:id="rId37"/>
    <p:sldLayoutId id="2147483690" r:id="rId38"/>
    <p:sldLayoutId id="2147483691" r:id="rId39"/>
    <p:sldLayoutId id="2147483692" r:id="rId40"/>
    <p:sldLayoutId id="2147483697" r:id="rId41"/>
    <p:sldLayoutId id="2147483658" r:id="rId42"/>
    <p:sldLayoutId id="2147483693" r:id="rId43"/>
    <p:sldLayoutId id="2147483694" r:id="rId44"/>
    <p:sldLayoutId id="2147483695" r:id="rId45"/>
    <p:sldLayoutId id="2147483696" r:id="rId4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25.sv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9FA173-4917-43E5-B91C-3914C1A8D2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sz="6000" dirty="0">
                <a:latin typeface="Bahnschrift SemiBold" panose="020B0502040204020203" pitchFamily="34" charset="0"/>
              </a:rPr>
              <a:t>ПРОЕКТНАЯ</a:t>
            </a:r>
            <a:r>
              <a:rPr lang="ru-RU" dirty="0">
                <a:latin typeface="Bahnschrift SemiBold" panose="020B0502040204020203" pitchFamily="34" charset="0"/>
              </a:rPr>
              <a:t> РАБОТА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099D82B-F86A-4C04-9207-B25F53939F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2758" y="5844032"/>
            <a:ext cx="9144000" cy="1013968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ru-RU" dirty="0"/>
              <a:t>Подготовила: ученица 11А класса Алексеева Софья</a:t>
            </a:r>
          </a:p>
          <a:p>
            <a:pPr rtl="0"/>
            <a:r>
              <a:rPr lang="ru-RU" dirty="0"/>
              <a:t>Руководитель проекта: Крюк Наталья Сергеевна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2484CCC-9AB9-41BA-BF31-C9CA5A121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50017" y="1013969"/>
            <a:ext cx="1626531" cy="601840"/>
          </a:xfrm>
        </p:spPr>
        <p:txBody>
          <a:bodyPr rtlCol="0">
            <a:normAutofit/>
          </a:bodyPr>
          <a:lstStyle/>
          <a:p>
            <a:pPr rtl="0"/>
            <a:r>
              <a:rPr lang="en-US" dirty="0"/>
              <a:t>202</a:t>
            </a:r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13068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75BCE0-C492-45D1-B14B-D698228DC0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ru-RU" sz="5000" dirty="0">
                <a:latin typeface="Bahnschrift SemiBold" panose="020B0502040204020203" pitchFamily="34" charset="0"/>
              </a:rPr>
              <a:t>СПАСИБО</a:t>
            </a:r>
            <a:r>
              <a:rPr lang="en-US" sz="5000" dirty="0">
                <a:latin typeface="Bahnschrift SemiBold" panose="020B0502040204020203" pitchFamily="34" charset="0"/>
              </a:rPr>
              <a:t> </a:t>
            </a:r>
            <a:r>
              <a:rPr lang="ru-RU" sz="5000" dirty="0">
                <a:latin typeface="Bahnschrift SemiBold" panose="020B0502040204020203" pitchFamily="34" charset="0"/>
              </a:rPr>
              <a:t>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9B0ECBC-01F6-45D4-9F4C-FD7E8B5B9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2758" y="5963074"/>
            <a:ext cx="11418500" cy="768231"/>
          </a:xfrm>
        </p:spPr>
        <p:txBody>
          <a:bodyPr rtlCol="0">
            <a:noAutofit/>
          </a:bodyPr>
          <a:lstStyle/>
          <a:p>
            <a:pPr rtl="0"/>
            <a:r>
              <a:rPr lang="en-US" sz="5000" dirty="0">
                <a:latin typeface="Bahnschrift SemiBold" panose="020B0502040204020203" pitchFamily="34" charset="0"/>
              </a:rPr>
              <a:t>THANK YOU FOR YOUR ATTENTION!</a:t>
            </a:r>
            <a:endParaRPr lang="ru-RU" sz="5000" dirty="0">
              <a:latin typeface="Bahnschrift SemiBold" panose="020B0502040204020203" pitchFamily="34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97A5BD8C-215E-470E-9A15-CEABC3C16B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42783" y="1006893"/>
            <a:ext cx="1533765" cy="601840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363015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AC75E2-C7E9-4CDE-A3E7-DB7E770B9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143" y="1700328"/>
            <a:ext cx="4847422" cy="1439480"/>
          </a:xfrm>
        </p:spPr>
        <p:txBody>
          <a:bodyPr rtlCol="0">
            <a:normAutofit/>
          </a:bodyPr>
          <a:lstStyle/>
          <a:p>
            <a:pPr rtl="0"/>
            <a:r>
              <a:rPr lang="ru-RU" sz="3650" dirty="0"/>
              <a:t>ИССЛЕДОВАТЕЛЬСКИЙ</a:t>
            </a:r>
            <a:r>
              <a:rPr lang="ru-RU" sz="3600" dirty="0"/>
              <a:t> </a:t>
            </a:r>
            <a:r>
              <a:rPr lang="ru-RU" sz="3650" dirty="0"/>
              <a:t>ПРОЕКТ НА ТЕМУ: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5F2D16A-183F-4A38-8872-766FA01EA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0928" y="1700327"/>
            <a:ext cx="5586609" cy="3633961"/>
          </a:xfrm>
        </p:spPr>
        <p:txBody>
          <a:bodyPr rtlCol="0">
            <a:noAutofit/>
          </a:bodyPr>
          <a:lstStyle/>
          <a:p>
            <a:pPr rtl="0"/>
            <a:r>
              <a:rPr lang="ru-RU" sz="4400" b="1" dirty="0">
                <a:latin typeface="Bahnschrift SemiBold" panose="020B0502040204020203" pitchFamily="34" charset="0"/>
              </a:rPr>
              <a:t>«ЗАИМСТВОВАННАЯ АНГЛИЙСКАЯ ЛЕКСИКА В СОВРЕМЕННОМ РУССКОМ ЯЗЫКЕ»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417046-E8D4-4851-862C-0BF84D8D1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Проектная работа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7FC0AEA-646D-49DC-8618-CEFD7013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smtClean="0"/>
              <a:t>2</a:t>
            </a:fld>
            <a:endParaRPr lang="ru-RU"/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xmlns="" id="{09278663-6DFB-48C5-B58E-9F7560421BA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C4252A41-D1CF-4A54-AC0D-995C22071B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ru-RU" dirty="0"/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925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9BD2FA-E9D6-4F0A-BF7F-B7DD39B8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681" y="653257"/>
            <a:ext cx="5295730" cy="697044"/>
          </a:xfrm>
        </p:spPr>
        <p:txBody>
          <a:bodyPr/>
          <a:lstStyle/>
          <a:p>
            <a:r>
              <a:rPr lang="ru-RU" sz="6000" dirty="0"/>
              <a:t>ЦЕЛЬ РАБОТЫ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F1FB522-A11A-4199-9639-96463C0600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02336" y="2306128"/>
            <a:ext cx="9292019" cy="3881409"/>
          </a:xfrm>
        </p:spPr>
        <p:txBody>
          <a:bodyPr>
            <a:normAutofit/>
          </a:bodyPr>
          <a:lstStyle/>
          <a:p>
            <a:r>
              <a:rPr lang="ru-RU" sz="5000" dirty="0">
                <a:latin typeface="Bahnschrift SemiBold SemiConden" panose="020B0502040204020203" pitchFamily="34" charset="0"/>
              </a:rPr>
              <a:t>ИССЛЕДОВАТЬ АНГЛИЦИЗМЫ И ВЫЯВИТЬ СТЕПЕНЬ ОСОЗНАННОСТИ ИХ ИСПОЛЬЗОВАНИЯ РУССКОЯЗЫЧНЫМ НАСЕЛЕНИЕМ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2B70FB7-38FA-4A0D-B95F-598CACD35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dirty="0"/>
              <a:t>Проектная работа</a:t>
            </a:r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B8BD0C9-BAE1-4198-B2B8-7FC68584F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5CBEC59-7FF9-4688-98DF-89832A0C9025}" type="slidenum">
              <a:rPr lang="ru-RU" noProof="0" smtClean="0"/>
              <a:t>3</a:t>
            </a:fld>
            <a:endParaRPr lang="ru-RU" noProof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00FCA85C-6E71-44E4-A0FF-4FC809B728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2021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A5603E2B-9023-42CC-9A10-1F16D0545411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2"/>
          <a:srcRect l="91" r="91"/>
          <a:stretch/>
        </p:blipFill>
        <p:spPr>
          <a:xfrm>
            <a:off x="939817" y="2306129"/>
            <a:ext cx="867600" cy="868606"/>
          </a:xfrm>
        </p:spPr>
      </p:pic>
    </p:spTree>
    <p:extLst>
      <p:ext uri="{BB962C8B-B14F-4D97-AF65-F5344CB8AC3E}">
        <p14:creationId xmlns:p14="http://schemas.microsoft.com/office/powerpoint/2010/main" val="3985293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8D0F0B-9CB4-41FD-BD7B-45ED1A2FF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0958" y="434227"/>
            <a:ext cx="9971159" cy="1325563"/>
          </a:xfrm>
        </p:spPr>
        <p:txBody>
          <a:bodyPr>
            <a:normAutofit/>
          </a:bodyPr>
          <a:lstStyle/>
          <a:p>
            <a:r>
              <a:rPr lang="ru-RU" sz="6000" dirty="0"/>
              <a:t>АКТУАЛЬНОСТЬ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68588E-DFBD-457C-99E2-966570BAA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873" y="1970469"/>
            <a:ext cx="6198051" cy="3670478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Bahnschrift SemiBold" panose="020B0502040204020203" pitchFamily="34" charset="0"/>
              </a:rPr>
              <a:t>УВЕЛИЧИВАЕТСЯ ЧАСТОТА УПОТРЕБЛЕНИЯ АНГЛИЦИЗМОВ В СОВРЕМЕННОМ РУССКОМ ЯЗЫКЕ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E3DA2BE-B5DA-4368-A0F0-92CBB2429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/>
              <a:t>Проектная работа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8F6CE44-48F8-4FC5-AAD4-FEF9ED02A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5CBEC59-7FF9-4688-98DF-89832A0C9025}" type="slidenum">
              <a:rPr lang="ru-RU" noProof="0" smtClean="0"/>
              <a:t>4</a:t>
            </a:fld>
            <a:endParaRPr lang="ru-RU" noProof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B5E573-64F4-46B4-8B67-3D6568609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1" y="661106"/>
            <a:ext cx="871804" cy="871804"/>
          </a:xfrm>
          <a:prstGeom prst="rect">
            <a:avLst/>
          </a:prstGeom>
        </p:spPr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3C4179CA-D08E-4BD9-BF3F-DF49079100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2021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862DC0-9568-4EC7-80E5-8F20DA1D1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4587" y="1569332"/>
            <a:ext cx="6602540" cy="415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47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756E63-402F-4E59-BA11-1C411AF0A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Что такое англицизм?</a:t>
            </a: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C5A6ACA8-E224-443F-AF83-3BA57BB449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0284684"/>
              </p:ext>
            </p:extLst>
          </p:nvPr>
        </p:nvGraphicFramePr>
        <p:xfrm>
          <a:off x="929641" y="1652242"/>
          <a:ext cx="10527267" cy="3769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F6E6821-BF11-4381-8622-1B650A3E8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/>
              <a:t>Проектная работа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0097B2D-758D-4EB2-B10C-B0278366A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5CBEC59-7FF9-4688-98DF-89832A0C9025}" type="slidenum">
              <a:rPr lang="ru-RU" noProof="0" smtClean="0"/>
              <a:t>5</a:t>
            </a:fld>
            <a:endParaRPr lang="ru-RU" noProof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7F2DF1EE-E16C-4279-B59E-C93DC42280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2021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xmlns="" id="{93E294D7-15E0-4A37-BAD0-E9298E083583}"/>
              </a:ext>
            </a:extLst>
          </p:cNvPr>
          <p:cNvSpPr/>
          <p:nvPr/>
        </p:nvSpPr>
        <p:spPr>
          <a:xfrm>
            <a:off x="6193274" y="2073956"/>
            <a:ext cx="661012" cy="48463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xmlns="" id="{9EB8845C-B7FC-4F84-8E6D-518F8D856D31}"/>
              </a:ext>
            </a:extLst>
          </p:cNvPr>
          <p:cNvSpPr/>
          <p:nvPr/>
        </p:nvSpPr>
        <p:spPr>
          <a:xfrm>
            <a:off x="8981810" y="2073956"/>
            <a:ext cx="661012" cy="48463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450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0B1D15-237E-48E6-ABD2-FD496C7C7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000" dirty="0"/>
              <a:t>ПРИЧИНЫ ЗАИМСТВОВАНИЯ СЛОВ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0355F28-B47F-4B00-A4B1-E5C32EE057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ЭКСТРАЛИНГВИСТИЧЕСКИЕ </a:t>
            </a:r>
          </a:p>
          <a:p>
            <a:r>
              <a:rPr lang="ru-RU" sz="3200" dirty="0"/>
              <a:t>(ВНЕШНИЕ)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0CFB557-53AB-420A-B3DE-AC5C9C3F2F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ВНУТРИЯЗЫКОВЫЕ</a:t>
            </a:r>
          </a:p>
          <a:p>
            <a:r>
              <a:rPr lang="ru-RU" sz="3200" dirty="0"/>
              <a:t>(ВНУТРЕННИЕ)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C159DD3-C73A-42D5-B1B1-AAA86EFF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dirty="0"/>
              <a:t>Проектная работа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524148-F97E-444F-B5F4-9CF44C557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5CBEC59-7FF9-4688-98DF-89832A0C9025}" type="slidenum">
              <a:rPr lang="ru-RU" noProof="0" smtClean="0"/>
              <a:t>6</a:t>
            </a:fld>
            <a:endParaRPr lang="ru-RU" noProof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D8DEDAA7-2067-4918-93B3-DA6BD2C533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2021</a:t>
            </a:r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xmlns="" id="{5A2D9B2C-F9A8-4344-BC4C-697CCDC12555}"/>
              </a:ext>
            </a:extLst>
          </p:cNvPr>
          <p:cNvGraphicFramePr>
            <a:graphicFrameLocks noGrp="1"/>
          </p:cNvGraphicFramePr>
          <p:nvPr>
            <p:ph sz="half" idx="15"/>
            <p:extLst>
              <p:ext uri="{D42A27DB-BD31-4B8C-83A1-F6EECF244321}">
                <p14:modId xmlns:p14="http://schemas.microsoft.com/office/powerpoint/2010/main" val="1600885877"/>
              </p:ext>
            </p:extLst>
          </p:nvPr>
        </p:nvGraphicFramePr>
        <p:xfrm>
          <a:off x="6310313" y="3386138"/>
          <a:ext cx="5157787" cy="2538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xmlns="" id="{441BBE70-5033-4334-A00E-3977A21BD58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39329899"/>
              </p:ext>
            </p:extLst>
          </p:nvPr>
        </p:nvGraphicFramePr>
        <p:xfrm>
          <a:off x="928688" y="3386136"/>
          <a:ext cx="5157787" cy="2538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56728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4BE765-731B-44D1-BBE1-36DD23C70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755" y="63419"/>
            <a:ext cx="10515600" cy="1325563"/>
          </a:xfrm>
        </p:spPr>
        <p:txBody>
          <a:bodyPr>
            <a:normAutofit/>
          </a:bodyPr>
          <a:lstStyle/>
          <a:p>
            <a:r>
              <a:rPr lang="ru-RU" sz="5000" dirty="0"/>
              <a:t>ПРОЦЕСС ЗАИМСТВОВАНИЯ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D1E4F8F-A94F-4AAE-822A-C45B33BD5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dirty="0"/>
              <a:t>Проектная работа</a:t>
            </a:r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8EAD42D-8B2D-44A2-914C-D09BC889D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5CBEC59-7FF9-4688-98DF-89832A0C9025}" type="slidenum">
              <a:rPr lang="ru-RU" noProof="0" smtClean="0"/>
              <a:t>7</a:t>
            </a:fld>
            <a:endParaRPr lang="ru-RU" noProof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E4642EA8-FCD6-4D44-AECD-0A0B95852B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2021</a:t>
            </a:r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xmlns="" id="{458CCD7E-0EAA-4905-9010-DED45CE76D8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00234792"/>
              </p:ext>
            </p:extLst>
          </p:nvPr>
        </p:nvGraphicFramePr>
        <p:xfrm>
          <a:off x="1493949" y="1388982"/>
          <a:ext cx="9589634" cy="5011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71276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B90C49-1174-4980-82ED-F69107FC3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000" dirty="0"/>
              <a:t>ФАКТОРЫ, ВЛИЯЮЩИЕ НА ЗНАНИЕ АНГЛИЦИЗМОВ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24A1A0-57BB-474B-8DFC-C33ADDA0D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>
                <a:solidFill>
                  <a:schemeClr val="bg1"/>
                </a:solidFill>
              </a:rPr>
              <a:t>Проектная работа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AD20FF-CC5E-4680-97EF-153209620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5CBEC59-7FF9-4688-98DF-89832A0C9025}" type="slidenum">
              <a:rPr lang="ru-RU" noProof="0" smtClean="0"/>
              <a:t>8</a:t>
            </a:fld>
            <a:endParaRPr lang="ru-RU" noProof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4B0FE525-41DA-4F62-9EED-E1B9596C65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2021</a:t>
            </a: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xmlns="" id="{F4A9C82E-C75B-413C-9E83-C8FC2C32D2DA}"/>
              </a:ext>
            </a:extLst>
          </p:cNvPr>
          <p:cNvGraphicFramePr>
            <a:graphicFrameLocks noGrp="1"/>
          </p:cNvGraphicFramePr>
          <p:nvPr>
            <p:ph sz="half" idx="15"/>
            <p:extLst>
              <p:ext uri="{D42A27DB-BD31-4B8C-83A1-F6EECF244321}">
                <p14:modId xmlns:p14="http://schemas.microsoft.com/office/powerpoint/2010/main" val="1096625904"/>
              </p:ext>
            </p:extLst>
          </p:nvPr>
        </p:nvGraphicFramePr>
        <p:xfrm>
          <a:off x="1648496" y="2049757"/>
          <a:ext cx="7881870" cy="4137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50748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1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9D2EC5-0A20-4D63-B00B-DEB39889D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800" y="536887"/>
            <a:ext cx="10108262" cy="1734108"/>
          </a:xfrm>
        </p:spPr>
        <p:txBody>
          <a:bodyPr rtlCol="0"/>
          <a:lstStyle/>
          <a:p>
            <a:pPr rtl="0"/>
            <a:r>
              <a:rPr lang="ru-RU" sz="5000" dirty="0"/>
              <a:t>ТЕМАТИЧЕСКИЙ ТОЛКОВЫЙ СЛОВАРЬ АНГЛИЦИЗМОВ РУССКОГО ЯЗЫКА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A4F3DDE-5D3C-40C1-A976-7406EB83A8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799" y="3234653"/>
            <a:ext cx="10664151" cy="2341899"/>
          </a:xfrm>
        </p:spPr>
        <p:txBody>
          <a:bodyPr rtlCol="0">
            <a:noAutofit/>
          </a:bodyPr>
          <a:lstStyle/>
          <a:p>
            <a:pPr rtl="0"/>
            <a:r>
              <a:rPr lang="ru-RU" sz="4000" u="sng" dirty="0">
                <a:latin typeface="Bahnschrift SemiBold" panose="020B0502040204020203" pitchFamily="34" charset="0"/>
              </a:rPr>
              <a:t>РЕЙТИНГ</a:t>
            </a:r>
            <a:r>
              <a:rPr lang="ru-RU" sz="4000" dirty="0">
                <a:latin typeface="Bahnschrift SemiBold" panose="020B0502040204020203" pitchFamily="34" charset="0"/>
              </a:rPr>
              <a:t> (англ. rating – to rate оценивать). част. Степень популярности известного деятеля; определяется на основании опросов общественного мнения или в результате голосования.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ACAEA0E-0AD2-4431-A4BB-BA6FE0FB9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Проектная работа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FFA8F80-4A21-4C24-8E8C-2EF0B85E8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smtClean="0"/>
              <a:t>9</a:t>
            </a:fld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E18E7856-1972-4633-98B1-7926DA31AF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r>
              <a:rPr lang="ru-RU" dirty="0"/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31987736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ELT">
      <a:dk1>
        <a:sysClr val="windowText" lastClr="000000"/>
      </a:dk1>
      <a:lt1>
        <a:sysClr val="window" lastClr="FFFFFF"/>
      </a:lt1>
      <a:dk2>
        <a:srgbClr val="FFCD6B"/>
      </a:dk2>
      <a:lt2>
        <a:srgbClr val="BE005A"/>
      </a:lt2>
      <a:accent1>
        <a:srgbClr val="3B2CAC"/>
      </a:accent1>
      <a:accent2>
        <a:srgbClr val="0062FF"/>
      </a:accent2>
      <a:accent3>
        <a:srgbClr val="007A00"/>
      </a:accent3>
      <a:accent4>
        <a:srgbClr val="DE6600"/>
      </a:accent4>
      <a:accent5>
        <a:srgbClr val="AC0037"/>
      </a:accent5>
      <a:accent6>
        <a:srgbClr val="FFFF00"/>
      </a:accent6>
      <a:hlink>
        <a:srgbClr val="FFFFFF"/>
      </a:hlink>
      <a:folHlink>
        <a:srgbClr val="FFFFFF"/>
      </a:folHlink>
    </a:clrScheme>
    <a:fontScheme name="Custom 2">
      <a:majorFont>
        <a:latin typeface="Avenir Next LT Pro"/>
        <a:ea typeface=""/>
        <a:cs typeface=""/>
      </a:majorFont>
      <a:minorFont>
        <a:latin typeface="Speak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2">
                <a:alpha val="85000"/>
              </a:schemeClr>
            </a:gs>
            <a:gs pos="100000">
              <a:schemeClr val="accent1">
                <a:alpha val="85000"/>
              </a:schemeClr>
            </a:gs>
          </a:gsLst>
          <a:lin ang="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_42570522_TF22920738.potx" id="{F04FB785-BECA-4250-9EDD-C50B5F0E35EA}" vid="{C2F58910-B9B7-442D-9E4A-D14EBE636220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9fc9171bb41dc08635275f351de8590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29387215989a890c06011de04edfe97d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42AFFF-C96F-4C05-9045-3240A5329ECA}">
  <ds:schemaRefs>
    <ds:schemaRef ds:uri="16c05727-aa75-4e4a-9b5f-8a80a1165891"/>
    <ds:schemaRef ds:uri="http://schemas.microsoft.com/office/2006/documentManagement/types"/>
    <ds:schemaRef ds:uri="71af3243-3dd4-4a8d-8c0d-dd76da1f02a5"/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17F9CC6-F7CA-41EA-81DA-97EFF19429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4F5DC0-7B0F-411B-A0C5-A1B1D5EB33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Современная яркая утонченная презентация</Template>
  <TotalTime>609</TotalTime>
  <Words>222</Words>
  <Application>Microsoft Office PowerPoint</Application>
  <PresentationFormat>Произвольный</PresentationFormat>
  <Paragraphs>70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Bahnschrift SemiBold</vt:lpstr>
      <vt:lpstr>Bahnschrift SemiBold SemiConden</vt:lpstr>
      <vt:lpstr>Calibri</vt:lpstr>
      <vt:lpstr>Calibri Light</vt:lpstr>
      <vt:lpstr>Speak Pro</vt:lpstr>
      <vt:lpstr>Тема Office</vt:lpstr>
      <vt:lpstr>ПРОЕКТНАЯ РАБОТА</vt:lpstr>
      <vt:lpstr>ИССЛЕДОВАТЕЛЬСКИЙ ПРОЕКТ НА ТЕМУ: </vt:lpstr>
      <vt:lpstr>ЦЕЛЬ РАБОТЫ</vt:lpstr>
      <vt:lpstr>АКТУАЛЬНОСТЬ РАБОТЫ</vt:lpstr>
      <vt:lpstr>Что такое англицизм?</vt:lpstr>
      <vt:lpstr>ПРИЧИНЫ ЗАИМСТВОВАНИЯ СЛОВ</vt:lpstr>
      <vt:lpstr>ПРОЦЕСС ЗАИМСТВОВАНИЯ</vt:lpstr>
      <vt:lpstr>ФАКТОРЫ, ВЛИЯЮЩИЕ НА ЗНАНИЕ АНГЛИЦИЗМОВ</vt:lpstr>
      <vt:lpstr>ТЕМАТИЧЕСКИЙ ТОЛКОВЫЙ СЛОВАРЬ АНГЛИЦИЗМОВ РУССКОГО ЯЗЫКА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</dc:title>
  <dc:creator>Андрей</dc:creator>
  <cp:lastModifiedBy>User</cp:lastModifiedBy>
  <cp:revision>54</cp:revision>
  <dcterms:created xsi:type="dcterms:W3CDTF">2020-09-17T18:41:04Z</dcterms:created>
  <dcterms:modified xsi:type="dcterms:W3CDTF">2022-11-02T08:25:11Z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