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1" r:id="rId5"/>
    <p:sldId id="259" r:id="rId6"/>
    <p:sldId id="262" r:id="rId7"/>
    <p:sldId id="263" r:id="rId8"/>
    <p:sldId id="267" r:id="rId9"/>
    <p:sldId id="269" r:id="rId10"/>
    <p:sldId id="260" r:id="rId11"/>
    <p:sldId id="266" r:id="rId12"/>
    <p:sldId id="264" r:id="rId13"/>
    <p:sldId id="265" r:id="rId14"/>
    <p:sldId id="268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52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101" y="165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08637A-CA1F-4E16-8543-56543C190E78}" type="datetimeFigureOut">
              <a:rPr lang="ru-RU" smtClean="0"/>
              <a:pPr/>
              <a:t>17.01.2019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61C7B0-D3B6-48DB-83E3-C8DD899DEE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61C7B0-D3B6-48DB-83E3-C8DD899DEED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61C7B0-D3B6-48DB-83E3-C8DD899DEED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28600"/>
            <a:ext cx="6629400" cy="35814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интереса к познанию окружающего мира средствами занимательной математики</a:t>
            </a:r>
            <a:r>
              <a:rPr lang="ru-RU" sz="8000" i="1" dirty="0" smtClean="0">
                <a:solidFill>
                  <a:srgbClr val="99367F"/>
                </a:solidFill>
              </a:rPr>
              <a:t/>
            </a:r>
            <a:br>
              <a:rPr lang="ru-RU" sz="8000" i="1" dirty="0" smtClean="0">
                <a:solidFill>
                  <a:srgbClr val="99367F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33800" y="4038600"/>
            <a:ext cx="5181600" cy="8382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МДОАУ «Детский сад № 53»г.Орска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Воспитатель 1кв.кат.Швейкерт Л.И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4" descr="H:\фото для люды\DSC_08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602" r="17973"/>
          <a:stretch>
            <a:fillRect/>
          </a:stretch>
        </p:blipFill>
        <p:spPr bwMode="auto">
          <a:xfrm>
            <a:off x="0" y="4142243"/>
            <a:ext cx="3581400" cy="271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Рабочий стол\Золотая осень\Camera\IMG_20171024_0746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95400"/>
            <a:ext cx="3733800" cy="4876800"/>
          </a:xfrm>
          <a:prstGeom prst="rect">
            <a:avLst/>
          </a:prstGeom>
          <a:noFill/>
        </p:spPr>
      </p:pic>
      <p:pic>
        <p:nvPicPr>
          <p:cNvPr id="5123" name="Picture 3" descr="C:\Users\User\Рабочий стол\Золотая осень\Camera\IMG_20171024_10414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295400"/>
            <a:ext cx="3886200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Рабочий стол\Золотая осень\Camera\IMG_20171025_160900.jpg"/>
          <p:cNvPicPr>
            <a:picLocks noChangeAspect="1" noChangeArrowheads="1"/>
          </p:cNvPicPr>
          <p:nvPr/>
        </p:nvPicPr>
        <p:blipFill>
          <a:blip r:embed="rId2" cstate="print"/>
          <a:srcRect t="20000" r="3704" b="22222"/>
          <a:stretch>
            <a:fillRect/>
          </a:stretch>
        </p:blipFill>
        <p:spPr bwMode="auto">
          <a:xfrm>
            <a:off x="2866030" y="13648"/>
            <a:ext cx="3352800" cy="2392680"/>
          </a:xfrm>
          <a:prstGeom prst="rect">
            <a:avLst/>
          </a:prstGeom>
          <a:noFill/>
        </p:spPr>
      </p:pic>
      <p:pic>
        <p:nvPicPr>
          <p:cNvPr id="10243" name="Picture 3" descr="C:\Users\User\Рабочий стол\Золотая осень\Camera\IMG_20171025_170148.jpg"/>
          <p:cNvPicPr>
            <a:picLocks noChangeAspect="1" noChangeArrowheads="1"/>
          </p:cNvPicPr>
          <p:nvPr/>
        </p:nvPicPr>
        <p:blipFill>
          <a:blip r:embed="rId3" cstate="print"/>
          <a:srcRect b="7653"/>
          <a:stretch>
            <a:fillRect/>
          </a:stretch>
        </p:blipFill>
        <p:spPr bwMode="auto">
          <a:xfrm>
            <a:off x="5029200" y="2438400"/>
            <a:ext cx="3886200" cy="4267200"/>
          </a:xfrm>
          <a:prstGeom prst="rect">
            <a:avLst/>
          </a:prstGeom>
          <a:noFill/>
        </p:spPr>
      </p:pic>
      <p:pic>
        <p:nvPicPr>
          <p:cNvPr id="10244" name="Picture 4" descr="C:\Users\User\Рабочий стол\Золотая осень\Camera\IMG_20171024_074727.jpg"/>
          <p:cNvPicPr>
            <a:picLocks noChangeAspect="1" noChangeArrowheads="1"/>
          </p:cNvPicPr>
          <p:nvPr/>
        </p:nvPicPr>
        <p:blipFill>
          <a:blip r:embed="rId4" cstate="print"/>
          <a:srcRect b="14423"/>
          <a:stretch>
            <a:fillRect/>
          </a:stretch>
        </p:blipFill>
        <p:spPr bwMode="auto">
          <a:xfrm>
            <a:off x="212834" y="2438400"/>
            <a:ext cx="3901966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Рабочий стол\Золотая осень\Camera\IMG_20171024_1011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14" b="10768"/>
          <a:stretch>
            <a:fillRect/>
          </a:stretch>
        </p:blipFill>
        <p:spPr bwMode="auto">
          <a:xfrm>
            <a:off x="0" y="2819400"/>
            <a:ext cx="3602236" cy="4038600"/>
          </a:xfrm>
          <a:prstGeom prst="rect">
            <a:avLst/>
          </a:prstGeom>
          <a:noFill/>
        </p:spPr>
      </p:pic>
      <p:pic>
        <p:nvPicPr>
          <p:cNvPr id="7171" name="Picture 3" descr="C:\Users\User\Рабочий стол\Золотая осень\Camera\IMG_20171024_101506.jpg"/>
          <p:cNvPicPr>
            <a:picLocks noChangeAspect="1" noChangeArrowheads="1"/>
          </p:cNvPicPr>
          <p:nvPr/>
        </p:nvPicPr>
        <p:blipFill>
          <a:blip r:embed="rId3" cstate="print"/>
          <a:srcRect l="4278" t="22460" r="1604" b="22995"/>
          <a:stretch>
            <a:fillRect/>
          </a:stretch>
        </p:blipFill>
        <p:spPr bwMode="auto">
          <a:xfrm>
            <a:off x="5029200" y="228600"/>
            <a:ext cx="3056965" cy="2362200"/>
          </a:xfrm>
          <a:prstGeom prst="rect">
            <a:avLst/>
          </a:prstGeom>
          <a:noFill/>
        </p:spPr>
      </p:pic>
      <p:pic>
        <p:nvPicPr>
          <p:cNvPr id="7172" name="Picture 4" descr="C:\Users\User\Рабочий стол\Золотая осень\Camera\IMG_20171024_101552.jpg"/>
          <p:cNvPicPr>
            <a:picLocks noChangeAspect="1" noChangeArrowheads="1"/>
          </p:cNvPicPr>
          <p:nvPr/>
        </p:nvPicPr>
        <p:blipFill>
          <a:blip r:embed="rId4" cstate="print"/>
          <a:srcRect l="7500" t="1667" r="3750" b="5000"/>
          <a:stretch>
            <a:fillRect/>
          </a:stretch>
        </p:blipFill>
        <p:spPr bwMode="auto">
          <a:xfrm>
            <a:off x="4419600" y="3352800"/>
            <a:ext cx="4114800" cy="3101662"/>
          </a:xfrm>
          <a:prstGeom prst="rect">
            <a:avLst/>
          </a:prstGeom>
          <a:noFill/>
        </p:spPr>
      </p:pic>
      <p:pic>
        <p:nvPicPr>
          <p:cNvPr id="7173" name="Picture 5" descr="C:\Users\User\Рабочий стол\Золотая осень\Camera\IMG_20171024_103854.jpg"/>
          <p:cNvPicPr>
            <a:picLocks noChangeAspect="1" noChangeArrowheads="1"/>
          </p:cNvPicPr>
          <p:nvPr/>
        </p:nvPicPr>
        <p:blipFill>
          <a:blip r:embed="rId5" cstate="print"/>
          <a:srcRect t="8612" r="2392" b="11005"/>
          <a:stretch>
            <a:fillRect/>
          </a:stretch>
        </p:blipFill>
        <p:spPr bwMode="auto">
          <a:xfrm>
            <a:off x="1219200" y="152400"/>
            <a:ext cx="3124200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Рабочий стол\Золотая осень\Camera\IMG_20171023_1635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743200"/>
            <a:ext cx="3048000" cy="3881641"/>
          </a:xfrm>
          <a:prstGeom prst="rect">
            <a:avLst/>
          </a:prstGeom>
          <a:noFill/>
        </p:spPr>
      </p:pic>
      <p:pic>
        <p:nvPicPr>
          <p:cNvPr id="8195" name="Picture 3" descr="C:\Users\User\Рабочий стол\Золотая осень\Camera\IMG_20171024_1053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819400"/>
            <a:ext cx="2819400" cy="3810000"/>
          </a:xfrm>
          <a:prstGeom prst="rect">
            <a:avLst/>
          </a:prstGeom>
          <a:noFill/>
        </p:spPr>
      </p:pic>
      <p:pic>
        <p:nvPicPr>
          <p:cNvPr id="8196" name="Picture 4" descr="C:\Users\User\Рабочий стол\Золотая осень\Camera\IMG_20171024_1043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3352800"/>
            <a:ext cx="1962150" cy="2616200"/>
          </a:xfrm>
          <a:prstGeom prst="rect">
            <a:avLst/>
          </a:prstGeom>
          <a:noFill/>
        </p:spPr>
      </p:pic>
      <p:pic>
        <p:nvPicPr>
          <p:cNvPr id="8197" name="Picture 5" descr="C:\Users\User\Рабочий стол\Золотая осень\Camera\IMG_20171024_102727.jpg"/>
          <p:cNvPicPr>
            <a:picLocks noChangeAspect="1" noChangeArrowheads="1"/>
          </p:cNvPicPr>
          <p:nvPr/>
        </p:nvPicPr>
        <p:blipFill>
          <a:blip r:embed="rId5" cstate="print"/>
          <a:srcRect l="2581" t="27097" r="1935" b="18710"/>
          <a:stretch>
            <a:fillRect/>
          </a:stretch>
        </p:blipFill>
        <p:spPr bwMode="auto">
          <a:xfrm>
            <a:off x="3352800" y="533400"/>
            <a:ext cx="2819400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Рабочий стол\Золотая осень\Camera\IMG_20171024_1040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438400"/>
            <a:ext cx="3581400" cy="4114800"/>
          </a:xfrm>
          <a:prstGeom prst="rect">
            <a:avLst/>
          </a:prstGeom>
          <a:noFill/>
        </p:spPr>
      </p:pic>
      <p:pic>
        <p:nvPicPr>
          <p:cNvPr id="11268" name="Picture 4" descr="C:\Users\User\Рабочий стол\Золотая осень\Camera\IMG_20171024_10163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6838" r="3461" b="4022"/>
          <a:stretch>
            <a:fillRect/>
          </a:stretch>
        </p:blipFill>
        <p:spPr bwMode="auto">
          <a:xfrm>
            <a:off x="152400" y="2590800"/>
            <a:ext cx="4191000" cy="4038600"/>
          </a:xfrm>
          <a:prstGeom prst="rect">
            <a:avLst/>
          </a:prstGeom>
          <a:noFill/>
        </p:spPr>
      </p:pic>
      <p:pic>
        <p:nvPicPr>
          <p:cNvPr id="11269" name="Picture 5" descr="C:\Users\User\Рабочий стол\Золотая осень\Camera\IMG_20171025_161108.jpg"/>
          <p:cNvPicPr>
            <a:picLocks noChangeAspect="1" noChangeArrowheads="1"/>
          </p:cNvPicPr>
          <p:nvPr/>
        </p:nvPicPr>
        <p:blipFill>
          <a:blip r:embed="rId4" cstate="print"/>
          <a:srcRect l="3524" t="14097" r="3084" b="9251"/>
          <a:stretch>
            <a:fillRect/>
          </a:stretch>
        </p:blipFill>
        <p:spPr bwMode="auto">
          <a:xfrm>
            <a:off x="3417176" y="0"/>
            <a:ext cx="2297824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400" y="1600201"/>
            <a:ext cx="7391400" cy="2895600"/>
          </a:xfrm>
        </p:spPr>
        <p:txBody>
          <a:bodyPr>
            <a:normAutofit/>
          </a:bodyPr>
          <a:lstStyle/>
          <a:p>
            <a:endParaRPr lang="ru-RU" sz="48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00B050"/>
                </a:solidFill>
              </a:rPr>
              <a:t>Спасибо за внимание!</a:t>
            </a:r>
            <a:endParaRPr lang="ru-RU" sz="4800" b="1" dirty="0">
              <a:solidFill>
                <a:srgbClr val="00B050"/>
              </a:solidFill>
            </a:endParaRPr>
          </a:p>
        </p:txBody>
      </p:sp>
      <p:pic>
        <p:nvPicPr>
          <p:cNvPr id="4" name="Picture 12" descr="http://www.ledinn.ru/userfiles/28131967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505200"/>
            <a:ext cx="3048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62599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 для них - учёба, игра для них - труд, игра для них — серьезная форма воспитания. Игра для дошкольников — способ познания окружающего. Играя, он изучает цвета, форму, свойства материала, пространственные отношения, числовые отношения, изучает растения, животных.»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Н.К.Крупская </a:t>
            </a:r>
            <a:endParaRPr lang="ru-RU" b="1" dirty="0" smtClean="0">
              <a:solidFill>
                <a:srgbClr val="99367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0" y="381000"/>
            <a:ext cx="5257800" cy="609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Прогулка –это не только игра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Picture 3" descr="D:\лена\Фото сотрудников\Участки детского сада\IMG_63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4251960" cy="2834640"/>
          </a:xfrm>
          <a:prstGeom prst="rect">
            <a:avLst/>
          </a:prstGeom>
          <a:noFill/>
        </p:spPr>
      </p:pic>
      <p:pic>
        <p:nvPicPr>
          <p:cNvPr id="5" name="Picture 4" descr="D:\лена\фото МДОАУ 53\АЛЛА\DSCF2656.JPG"/>
          <p:cNvPicPr>
            <a:picLocks noChangeAspect="1" noChangeArrowheads="1"/>
          </p:cNvPicPr>
          <p:nvPr/>
        </p:nvPicPr>
        <p:blipFill>
          <a:blip r:embed="rId3" cstate="print"/>
          <a:srcRect r="1981" b="10739"/>
          <a:stretch>
            <a:fillRect/>
          </a:stretch>
        </p:blipFill>
        <p:spPr bwMode="auto">
          <a:xfrm>
            <a:off x="4572000" y="2362200"/>
            <a:ext cx="4242435" cy="2743201"/>
          </a:xfrm>
          <a:prstGeom prst="rect">
            <a:avLst/>
          </a:prstGeom>
          <a:noFill/>
        </p:spPr>
      </p:pic>
      <p:pic>
        <p:nvPicPr>
          <p:cNvPr id="6" name="Picture 2" descr="D:\лена\Фото сотрудников\Участки детского сада\IMG_63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38600"/>
            <a:ext cx="4191000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2400" y="457200"/>
            <a:ext cx="4724400" cy="7620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00B050"/>
                </a:solidFill>
              </a:rPr>
              <a:t>Рисуем с детьми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Picture 2" descr="D:\лена\Фото сотрудников\ДЛЯ ПРЕЗЕНТАЦЙ\DSC_07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286" t="15161" r="15176" b="6960"/>
          <a:stretch>
            <a:fillRect/>
          </a:stretch>
        </p:blipFill>
        <p:spPr bwMode="auto">
          <a:xfrm>
            <a:off x="152400" y="228600"/>
            <a:ext cx="3352800" cy="2432424"/>
          </a:xfrm>
          <a:prstGeom prst="rect">
            <a:avLst/>
          </a:prstGeom>
          <a:noFill/>
        </p:spPr>
      </p:pic>
      <p:pic>
        <p:nvPicPr>
          <p:cNvPr id="5" name="Picture 2" descr="D:\лена\фото МДОАУ 53\ФОТКИ 16\Зимние забавы\20150224_101034.jpg"/>
          <p:cNvPicPr>
            <a:picLocks noChangeAspect="1" noChangeArrowheads="1"/>
          </p:cNvPicPr>
          <p:nvPr/>
        </p:nvPicPr>
        <p:blipFill>
          <a:blip r:embed="rId3" cstate="print"/>
          <a:srcRect b="16279"/>
          <a:stretch>
            <a:fillRect/>
          </a:stretch>
        </p:blipFill>
        <p:spPr bwMode="auto">
          <a:xfrm>
            <a:off x="152400" y="2819400"/>
            <a:ext cx="4114800" cy="4038600"/>
          </a:xfrm>
          <a:prstGeom prst="rect">
            <a:avLst/>
          </a:prstGeom>
          <a:noFill/>
        </p:spPr>
      </p:pic>
      <p:pic>
        <p:nvPicPr>
          <p:cNvPr id="3074" name="Picture 2" descr="C:\Users\User\Рабочий стол\Золотая осень\Camera\IMG_20171025_165747.jpg"/>
          <p:cNvPicPr>
            <a:picLocks noChangeAspect="1" noChangeArrowheads="1"/>
          </p:cNvPicPr>
          <p:nvPr/>
        </p:nvPicPr>
        <p:blipFill>
          <a:blip r:embed="rId4" cstate="print"/>
          <a:srcRect l="2985" t="10448" r="-498" b="10448"/>
          <a:stretch>
            <a:fillRect/>
          </a:stretch>
        </p:blipFill>
        <p:spPr bwMode="auto">
          <a:xfrm>
            <a:off x="4724400" y="2895600"/>
            <a:ext cx="40386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1722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Игрушки помощники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2050" name="Picture 2" descr="D:\лена\Фото сотрудников\Осенний праздник. 14.11.2014 г\IMG_23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797" t="13469" r="23062" b="666"/>
          <a:stretch>
            <a:fillRect/>
          </a:stretch>
        </p:blipFill>
        <p:spPr bwMode="auto">
          <a:xfrm>
            <a:off x="5715000" y="2057400"/>
            <a:ext cx="3200400" cy="3886200"/>
          </a:xfrm>
          <a:prstGeom prst="rect">
            <a:avLst/>
          </a:prstGeom>
          <a:noFill/>
        </p:spPr>
      </p:pic>
      <p:pic>
        <p:nvPicPr>
          <p:cNvPr id="5" name="Picture 2" descr="D:\лена\ФОТО 2016\праздник  осень 2016\DSC_0776.JPG"/>
          <p:cNvPicPr>
            <a:picLocks noChangeAspect="1" noChangeArrowheads="1"/>
          </p:cNvPicPr>
          <p:nvPr/>
        </p:nvPicPr>
        <p:blipFill>
          <a:blip r:embed="rId3" cstate="print"/>
          <a:srcRect l="3502" t="12441" r="14776" b="7005"/>
          <a:stretch>
            <a:fillRect/>
          </a:stretch>
        </p:blipFill>
        <p:spPr bwMode="auto">
          <a:xfrm>
            <a:off x="0" y="2971800"/>
            <a:ext cx="5334000" cy="350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Рабочий стол\Золотая осень\Camera\IMG_20171023_1617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4572000" cy="4800600"/>
          </a:xfrm>
          <a:prstGeom prst="rect">
            <a:avLst/>
          </a:prstGeom>
          <a:noFill/>
        </p:spPr>
      </p:pic>
      <p:pic>
        <p:nvPicPr>
          <p:cNvPr id="4099" name="Picture 3" descr="C:\Users\User\Рабочий стол\Золотая осень\Camera\IMG_20171024_0801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2150" y="3048000"/>
            <a:ext cx="3371850" cy="3581400"/>
          </a:xfrm>
          <a:prstGeom prst="rect">
            <a:avLst/>
          </a:prstGeom>
          <a:noFill/>
        </p:spPr>
      </p:pic>
      <p:pic>
        <p:nvPicPr>
          <p:cNvPr id="4101" name="Picture 5" descr="C:\Users\User\Рабочий стол\Золотая осень\Camera\IMG_20171023_1638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52400"/>
            <a:ext cx="2743200" cy="289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0" y="274638"/>
            <a:ext cx="60198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Цифры вокруг нас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6146" name="Picture 2" descr="C:\Users\User\Рабочий стол\kormilovka_dom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3226" b="9677"/>
          <a:stretch>
            <a:fillRect/>
          </a:stretch>
        </p:blipFill>
        <p:spPr bwMode="auto">
          <a:xfrm>
            <a:off x="0" y="1447800"/>
            <a:ext cx="3061607" cy="1905000"/>
          </a:xfrm>
          <a:prstGeom prst="rect">
            <a:avLst/>
          </a:prstGeom>
          <a:noFill/>
        </p:spPr>
      </p:pic>
      <p:pic>
        <p:nvPicPr>
          <p:cNvPr id="6147" name="Picture 3" descr="C:\Users\User\Рабочий стол\5a6b1661bb51b7671dc500c530pr--dlya-doma-interera-nomer-na-vhodnuyu-dver.jpg"/>
          <p:cNvPicPr>
            <a:picLocks noChangeAspect="1" noChangeArrowheads="1"/>
          </p:cNvPicPr>
          <p:nvPr/>
        </p:nvPicPr>
        <p:blipFill>
          <a:blip r:embed="rId3"/>
          <a:srcRect r="2174" b="17391"/>
          <a:stretch>
            <a:fillRect/>
          </a:stretch>
        </p:blipFill>
        <p:spPr bwMode="auto">
          <a:xfrm>
            <a:off x="6015789" y="1371600"/>
            <a:ext cx="3128211" cy="2362200"/>
          </a:xfrm>
          <a:prstGeom prst="rect">
            <a:avLst/>
          </a:prstGeom>
          <a:noFill/>
        </p:spPr>
      </p:pic>
      <p:pic>
        <p:nvPicPr>
          <p:cNvPr id="6148" name="Picture 4" descr="C:\Users\User\Рабочий стол\Charmex-Oxford.jpg"/>
          <p:cNvPicPr>
            <a:picLocks noChangeAspect="1" noChangeArrowheads="1"/>
          </p:cNvPicPr>
          <p:nvPr/>
        </p:nvPicPr>
        <p:blipFill>
          <a:blip r:embed="rId4"/>
          <a:srcRect l="2673" t="7491" r="3784" b="16105"/>
          <a:stretch>
            <a:fillRect/>
          </a:stretch>
        </p:blipFill>
        <p:spPr bwMode="auto">
          <a:xfrm>
            <a:off x="7137400" y="3962400"/>
            <a:ext cx="1778000" cy="2590800"/>
          </a:xfrm>
          <a:prstGeom prst="rect">
            <a:avLst/>
          </a:prstGeom>
          <a:noFill/>
        </p:spPr>
      </p:pic>
      <p:pic>
        <p:nvPicPr>
          <p:cNvPr id="6149" name="Picture 5" descr="C:\Users\User\Рабочий стол\36046_146727562272.jpg"/>
          <p:cNvPicPr>
            <a:picLocks noChangeAspect="1" noChangeArrowheads="1"/>
          </p:cNvPicPr>
          <p:nvPr/>
        </p:nvPicPr>
        <p:blipFill>
          <a:blip r:embed="rId5"/>
          <a:srcRect l="12445" t="1558" r="12889"/>
          <a:stretch>
            <a:fillRect/>
          </a:stretch>
        </p:blipFill>
        <p:spPr bwMode="auto">
          <a:xfrm>
            <a:off x="0" y="3886200"/>
            <a:ext cx="3200400" cy="2812968"/>
          </a:xfrm>
          <a:prstGeom prst="rect">
            <a:avLst/>
          </a:prstGeom>
          <a:noFill/>
        </p:spPr>
      </p:pic>
      <p:pic>
        <p:nvPicPr>
          <p:cNvPr id="6150" name="Picture 6" descr="C:\Users\User\Рабочий стол\как-узнать-хозяина-машины-по-номерам.jpeg"/>
          <p:cNvPicPr>
            <a:picLocks noChangeAspect="1" noChangeArrowheads="1"/>
          </p:cNvPicPr>
          <p:nvPr/>
        </p:nvPicPr>
        <p:blipFill>
          <a:blip r:embed="rId6" cstate="print"/>
          <a:srcRect r="-1026" b="14286"/>
          <a:stretch>
            <a:fillRect/>
          </a:stretch>
        </p:blipFill>
        <p:spPr bwMode="auto">
          <a:xfrm>
            <a:off x="3276600" y="2209800"/>
            <a:ext cx="2514600" cy="1371600"/>
          </a:xfrm>
          <a:prstGeom prst="rect">
            <a:avLst/>
          </a:prstGeom>
          <a:noFill/>
        </p:spPr>
      </p:pic>
      <p:pic>
        <p:nvPicPr>
          <p:cNvPr id="9" name="Picture 4" descr="C:\Users\User\Рабочий стол\Золотая осень\Camera\IMG_20171025_160939.jpg"/>
          <p:cNvPicPr>
            <a:picLocks noChangeAspect="1" noChangeArrowheads="1"/>
          </p:cNvPicPr>
          <p:nvPr/>
        </p:nvPicPr>
        <p:blipFill>
          <a:blip r:embed="rId7" cstate="print"/>
          <a:srcRect t="9289" b="6978"/>
          <a:stretch>
            <a:fillRect/>
          </a:stretch>
        </p:blipFill>
        <p:spPr bwMode="auto">
          <a:xfrm>
            <a:off x="3276600" y="3886200"/>
            <a:ext cx="35052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0" y="274638"/>
            <a:ext cx="5943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Центр математических игр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9219" name="Picture 3" descr="C:\Users\User\Рабочий стол\Золотая осень\Camera\IMG_20171025_1606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3886200" cy="4648200"/>
          </a:xfrm>
          <a:prstGeom prst="rect">
            <a:avLst/>
          </a:prstGeom>
          <a:noFill/>
        </p:spPr>
      </p:pic>
      <p:pic>
        <p:nvPicPr>
          <p:cNvPr id="9220" name="Picture 4" descr="C:\Users\User\Рабочий стол\Золотая осень\Camera\IMG_20171025_160632.jpg"/>
          <p:cNvPicPr>
            <a:picLocks noChangeAspect="1" noChangeArrowheads="1"/>
          </p:cNvPicPr>
          <p:nvPr/>
        </p:nvPicPr>
        <p:blipFill>
          <a:blip r:embed="rId3" cstate="print"/>
          <a:srcRect t="6667" r="27407"/>
          <a:stretch>
            <a:fillRect/>
          </a:stretch>
        </p:blipFill>
        <p:spPr bwMode="auto">
          <a:xfrm>
            <a:off x="4343400" y="2057400"/>
            <a:ext cx="42672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Рабочий стол\Золотая осень\Camera\IMG_20171025_1608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4038600" cy="4953000"/>
          </a:xfrm>
          <a:prstGeom prst="rect">
            <a:avLst/>
          </a:prstGeom>
          <a:noFill/>
        </p:spPr>
      </p:pic>
      <p:pic>
        <p:nvPicPr>
          <p:cNvPr id="12291" name="Picture 3" descr="C:\Users\User\Рабочий стол\Золотая осень\Camera\IMG_20171025_1608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24000"/>
            <a:ext cx="4191000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92</Words>
  <PresentationFormat>Экран (4:3)</PresentationFormat>
  <Paragraphs>13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Формирование интереса к познанию окружающего мира средствами занимательной математики </vt:lpstr>
      <vt:lpstr>Слайд 2</vt:lpstr>
      <vt:lpstr>Прогулка –это не только игра</vt:lpstr>
      <vt:lpstr> Рисуем с детьми</vt:lpstr>
      <vt:lpstr>Игрушки помощники</vt:lpstr>
      <vt:lpstr>Слайд 6</vt:lpstr>
      <vt:lpstr>Цифры вокруг нас</vt:lpstr>
      <vt:lpstr>Центр математических игр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 использовании шаблона ссылка на Pedsovet.su обязательна</dc:title>
  <dc:creator>Катенок</dc:creator>
  <cp:lastModifiedBy>User</cp:lastModifiedBy>
  <cp:revision>13</cp:revision>
  <dcterms:created xsi:type="dcterms:W3CDTF">2013-10-20T14:43:13Z</dcterms:created>
  <dcterms:modified xsi:type="dcterms:W3CDTF">2019-01-17T08:07:32Z</dcterms:modified>
</cp:coreProperties>
</file>