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2" r:id="rId3"/>
    <p:sldId id="256" r:id="rId4"/>
    <p:sldId id="257" r:id="rId5"/>
    <p:sldId id="265" r:id="rId6"/>
    <p:sldId id="258" r:id="rId7"/>
    <p:sldId id="259" r:id="rId8"/>
    <p:sldId id="263" r:id="rId9"/>
    <p:sldId id="260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46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31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528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75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687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825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0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158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538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1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8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F92F6-78C7-4812-855A-215A2F929F73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79D8A-2BD0-4662-A043-EEF2831DF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86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Сложноподчиненное предложение.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Придаточные определительные.</a:t>
            </a:r>
          </a:p>
          <a:p>
            <a:pPr algn="r"/>
            <a:endParaRPr lang="ru-RU" sz="1050" dirty="0" smtClean="0"/>
          </a:p>
          <a:p>
            <a:pPr algn="r"/>
            <a:endParaRPr lang="ru-RU" sz="1050" dirty="0"/>
          </a:p>
          <a:p>
            <a:pPr algn="r"/>
            <a:endParaRPr lang="ru-RU" sz="1050" dirty="0" smtClean="0"/>
          </a:p>
          <a:p>
            <a:pPr algn="r"/>
            <a:endParaRPr lang="ru-RU" sz="1050" dirty="0"/>
          </a:p>
          <a:p>
            <a:pPr algn="r"/>
            <a:r>
              <a:rPr lang="ru-RU" sz="1050" dirty="0" smtClean="0"/>
              <a:t>Подготовила Крюк Н.С.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52605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Перестройте простые предложения  в  сложные с придаточным определительным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ru-RU" dirty="0"/>
              <a:t>Аромат цветущей сирени наполнял воздух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Построенный быстро  </a:t>
            </a:r>
            <a:r>
              <a:rPr lang="ru-RU" dirty="0"/>
              <a:t>корабль был спущен на воду. </a:t>
            </a:r>
            <a:endParaRPr lang="ru-RU" dirty="0" smtClean="0"/>
          </a:p>
          <a:p>
            <a:r>
              <a:rPr lang="ru-RU" dirty="0" smtClean="0"/>
              <a:t>Незаконченная мною работа </a:t>
            </a:r>
            <a:r>
              <a:rPr lang="ru-RU" dirty="0"/>
              <a:t>напоминала о невыполненном обещании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Книга рассказывала </a:t>
            </a:r>
            <a:r>
              <a:rPr lang="ru-RU" dirty="0" smtClean="0"/>
              <a:t>о давно исследованных </a:t>
            </a:r>
            <a:r>
              <a:rPr lang="ru-RU" dirty="0"/>
              <a:t>районах.</a:t>
            </a:r>
          </a:p>
        </p:txBody>
      </p:sp>
    </p:spTree>
    <p:extLst>
      <p:ext uri="{BB962C8B-B14F-4D97-AF65-F5344CB8AC3E}">
        <p14:creationId xmlns:p14="http://schemas.microsoft.com/office/powerpoint/2010/main" val="7218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Рассмотрите схему и определите тему и задачи урока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1" y="1556792"/>
            <a:ext cx="8980913" cy="5058325"/>
          </a:xfrm>
        </p:spPr>
      </p:pic>
    </p:spTree>
    <p:extLst>
      <p:ext uri="{BB962C8B-B14F-4D97-AF65-F5344CB8AC3E}">
        <p14:creationId xmlns:p14="http://schemas.microsoft.com/office/powerpoint/2010/main" val="42766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7672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Диктант ДА/НЕТ</a:t>
            </a:r>
            <a:br>
              <a:rPr lang="ru-RU" dirty="0" smtClean="0"/>
            </a:br>
            <a:r>
              <a:rPr lang="ru-RU" dirty="0" smtClean="0"/>
              <a:t> если вы согласны с утверждением, то напишите </a:t>
            </a:r>
            <a:br>
              <a:rPr lang="ru-RU" dirty="0" smtClean="0"/>
            </a:br>
            <a:r>
              <a:rPr lang="ru-RU" dirty="0" smtClean="0"/>
              <a:t>«да», </a:t>
            </a:r>
            <a:br>
              <a:rPr lang="ru-RU" dirty="0" smtClean="0"/>
            </a:br>
            <a:r>
              <a:rPr lang="ru-RU" dirty="0" smtClean="0"/>
              <a:t>если не согласны, то напишите «нет»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17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332656"/>
            <a:ext cx="8820472" cy="579350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1.	Союзы  нужны для связи слов в предложении.</a:t>
            </a:r>
          </a:p>
          <a:p>
            <a:r>
              <a:rPr lang="ru-RU" dirty="0" smtClean="0"/>
              <a:t>2.	Сложноподчиненное предложение  - это сложное предложение с сочинительной связью.</a:t>
            </a:r>
          </a:p>
          <a:p>
            <a:r>
              <a:rPr lang="ru-RU" dirty="0" smtClean="0"/>
              <a:t>3.	Сочинительные союзы делятся на соединительные, разделительные и противоположные.</a:t>
            </a:r>
          </a:p>
          <a:p>
            <a:r>
              <a:rPr lang="ru-RU" dirty="0" smtClean="0"/>
              <a:t>4.	Дуб который рос около дома весь пожелтел. – это предложение соответствует схеме: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5.	Не огонь, а обжигает. – это сложносочиненное предложение</a:t>
            </a:r>
          </a:p>
          <a:p>
            <a:endParaRPr lang="ru-RU" dirty="0"/>
          </a:p>
        </p:txBody>
      </p:sp>
      <p:pic>
        <p:nvPicPr>
          <p:cNvPr id="1026" name="Picture 2" descr="C:\Users\User\Desktop\hsuruwb01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29000"/>
            <a:ext cx="2920100" cy="104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01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274838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atin typeface="Bahnschrift Condensed" pitchFamily="34" charset="0"/>
              </a:rPr>
              <a:t>Запишите цифрой, сколько исправлений вы допустили, </a:t>
            </a:r>
          </a:p>
          <a:p>
            <a:pPr algn="ctr"/>
            <a:r>
              <a:rPr lang="ru-RU" sz="5400" dirty="0" smtClean="0">
                <a:latin typeface="Bahnschrift Condensed" pitchFamily="34" charset="0"/>
              </a:rPr>
              <a:t>и </a:t>
            </a:r>
          </a:p>
          <a:p>
            <a:pPr algn="ctr"/>
            <a:r>
              <a:rPr lang="ru-RU" sz="5400" dirty="0" smtClean="0">
                <a:latin typeface="Bahnschrift Condensed" pitchFamily="34" charset="0"/>
              </a:rPr>
              <a:t>ОБМЕНЯЙТЕСЬ ТЕТРАДЯМИ</a:t>
            </a:r>
            <a:endParaRPr lang="ru-RU" sz="5400" dirty="0">
              <a:latin typeface="Bahnschrift Condensed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008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38538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1.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н</a:t>
            </a:r>
            <a:r>
              <a:rPr lang="ru-RU" dirty="0" smtClean="0"/>
              <a:t>ет                    </a:t>
            </a:r>
            <a:r>
              <a:rPr lang="ru-RU" dirty="0" smtClean="0">
                <a:solidFill>
                  <a:srgbClr val="FF0000"/>
                </a:solidFill>
              </a:rPr>
              <a:t>ПРОВЕРЯЕМ!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 нет</a:t>
            </a:r>
            <a:br>
              <a:rPr lang="ru-RU" dirty="0" smtClean="0"/>
            </a:br>
            <a:r>
              <a:rPr lang="ru-RU" dirty="0" smtClean="0"/>
              <a:t>3.  нет</a:t>
            </a:r>
            <a:br>
              <a:rPr lang="ru-RU" dirty="0" smtClean="0"/>
            </a:br>
            <a:r>
              <a:rPr lang="ru-RU" dirty="0" smtClean="0"/>
              <a:t>4.</a:t>
            </a:r>
            <a:r>
              <a:rPr lang="ru-RU" dirty="0"/>
              <a:t> </a:t>
            </a:r>
            <a:r>
              <a:rPr lang="ru-RU" dirty="0" smtClean="0"/>
              <a:t> нет</a:t>
            </a:r>
            <a:br>
              <a:rPr lang="ru-RU" dirty="0" smtClean="0"/>
            </a:br>
            <a:r>
              <a:rPr lang="ru-RU" dirty="0" smtClean="0"/>
              <a:t>5.</a:t>
            </a:r>
            <a:r>
              <a:rPr lang="ru-RU" dirty="0"/>
              <a:t> </a:t>
            </a:r>
            <a:r>
              <a:rPr lang="ru-RU" dirty="0" smtClean="0"/>
              <a:t> 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69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FF0000"/>
                </a:solidFill>
              </a:rPr>
              <a:t> Алгоритм определения  придаточного            определительного.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1. Доказать, что предложение сложноподчиненное.</a:t>
            </a:r>
            <a:br>
              <a:rPr lang="ru-RU" sz="3600" dirty="0" smtClean="0"/>
            </a:br>
            <a:r>
              <a:rPr lang="ru-RU" sz="3600" dirty="0" smtClean="0"/>
              <a:t>2. Задать вопрос от главной части к зависимой. Если вопрос КАКОЙ задаем от поясняемого существительного, то </a:t>
            </a:r>
            <a:br>
              <a:rPr lang="ru-RU" sz="3600" dirty="0" smtClean="0"/>
            </a:br>
            <a:r>
              <a:rPr lang="ru-RU" sz="3600" dirty="0" smtClean="0"/>
              <a:t>3. Посмотреть на союзное слово.</a:t>
            </a:r>
            <a:br>
              <a:rPr lang="ru-RU" sz="3600" dirty="0" smtClean="0"/>
            </a:br>
            <a:r>
              <a:rPr lang="ru-RU" sz="3600" dirty="0" smtClean="0"/>
              <a:t>4. Сделать выводы о наличии придаточного определительного.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42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Сложное предложение с придаточным определительным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отличительные черты есть у придаточного определительного?</a:t>
            </a:r>
          </a:p>
          <a:p>
            <a:r>
              <a:rPr lang="ru-RU" dirty="0" smtClean="0"/>
              <a:t>1. зависит от существительного, находящегося в главном предложении</a:t>
            </a:r>
          </a:p>
          <a:p>
            <a:r>
              <a:rPr lang="ru-RU" dirty="0" smtClean="0"/>
              <a:t>2. вопрос от главного к придаточному КАКОЙ?</a:t>
            </a:r>
          </a:p>
          <a:p>
            <a:r>
              <a:rPr lang="ru-RU" dirty="0" smtClean="0"/>
              <a:t>3. главное предшествует придаточному</a:t>
            </a:r>
          </a:p>
          <a:p>
            <a:r>
              <a:rPr lang="ru-RU" dirty="0" smtClean="0"/>
              <a:t>4. средство связи – союзные слова.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01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568952" cy="144016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1. Выпишите только те предложения, в которых есть придаточные определительные. 2. Расставьте запятые.  </a:t>
            </a:r>
            <a:br>
              <a:rPr lang="ru-RU" sz="2400" dirty="0" smtClean="0"/>
            </a:br>
            <a:r>
              <a:rPr lang="ru-RU" sz="2400" dirty="0" smtClean="0"/>
              <a:t> 3. Подчеркните грамматические основы. </a:t>
            </a:r>
            <a:r>
              <a:rPr lang="ru-RU" sz="2400" smtClean="0"/>
              <a:t>4. Составьте </a:t>
            </a:r>
            <a:r>
              <a:rPr lang="ru-RU" sz="2400" dirty="0" smtClean="0"/>
              <a:t>схемы выписанных предложений.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8424936" cy="511256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1. Мы живем теперь в доме который находится на окраине города.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2. Многие из друзей поддерживали нашу семью когда нам было тяжело.</a:t>
            </a:r>
          </a:p>
          <a:p>
            <a:pPr marL="514350" indent="-514350" algn="l">
              <a:buAutoNum type="arabicPeriod" startAt="3"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Я решил обратиться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к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другу потому что его преданность проверена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временем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514350" indent="-514350" algn="l">
              <a:buAutoNum type="arabicPeriod" startAt="3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Бывают такие минуты когда жизнь вдруг переходит на другую скорость.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514350" indent="-514350" algn="l">
              <a:buAutoNum type="arabicPeriod" startAt="3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 турнире победила команда девятого класса которая набрала больше всех баллов.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514350" indent="-514350" algn="l">
              <a:buAutoNum type="arabicPeriod" startAt="3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доме где прошло мое детство царила тишина.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42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485</TotalTime>
  <Words>217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Сложноподчиненное предложение.</vt:lpstr>
      <vt:lpstr>Рассмотрите схему и определите тему и задачи урока</vt:lpstr>
      <vt:lpstr>Диктант ДА/НЕТ  если вы согласны с утверждением, то напишите  «да»,  если не согласны, то напишите «нет»</vt:lpstr>
      <vt:lpstr>Презентация PowerPoint</vt:lpstr>
      <vt:lpstr>Презентация PowerPoint</vt:lpstr>
      <vt:lpstr>1.  нет                    ПРОВЕРЯЕМ!      2.  нет 3.  нет 4.  нет 5.  да </vt:lpstr>
      <vt:lpstr> Алгоритм определения  придаточного            определительного. 1. Доказать, что предложение сложноподчиненное. 2. Задать вопрос от главной части к зависимой. Если вопрос КАКОЙ задаем от поясняемого существительного, то  3. Посмотреть на союзное слово. 4. Сделать выводы о наличии придаточного определительного.  </vt:lpstr>
      <vt:lpstr>Сложное предложение с придаточным определительным</vt:lpstr>
      <vt:lpstr>1. Выпишите только те предложения, в которых есть придаточные определительные. 2. Расставьте запятые.    3. Подчеркните грамматические основы. 4. Составьте схемы выписанных предложений. </vt:lpstr>
      <vt:lpstr>Перестройте простые предложения  в  сложные с придаточным определительным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если вы согласны с утверждением, то напишите «да», если не согласны, то напишите «нет»</dc:title>
  <dc:creator>User</dc:creator>
  <cp:lastModifiedBy>User</cp:lastModifiedBy>
  <cp:revision>29</cp:revision>
  <dcterms:created xsi:type="dcterms:W3CDTF">2021-11-08T20:06:42Z</dcterms:created>
  <dcterms:modified xsi:type="dcterms:W3CDTF">2022-01-13T14:53:53Z</dcterms:modified>
</cp:coreProperties>
</file>