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785794"/>
            <a:ext cx="7143800" cy="3357586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Constantia" pitchFamily="18" charset="0"/>
              </a:rPr>
              <a:t>Презентация на тему:</a:t>
            </a:r>
            <a:br>
              <a:rPr lang="ru-RU" sz="6000" b="1" dirty="0">
                <a:solidFill>
                  <a:srgbClr val="0070C0"/>
                </a:solidFill>
                <a:latin typeface="Constantia" pitchFamily="18" charset="0"/>
              </a:rPr>
            </a:br>
            <a:r>
              <a:rPr lang="ru-RU" sz="6000" b="1" dirty="0">
                <a:solidFill>
                  <a:srgbClr val="0070C0"/>
                </a:solidFill>
                <a:latin typeface="Constantia" pitchFamily="18" charset="0"/>
              </a:rPr>
              <a:t>«Аппликация из салфеток» </a:t>
            </a:r>
            <a:br>
              <a:rPr lang="ru-RU" b="1" dirty="0">
                <a:solidFill>
                  <a:srgbClr val="0070C0"/>
                </a:solidFill>
                <a:latin typeface="Constantia" pitchFamily="18" charset="0"/>
              </a:rPr>
            </a:br>
            <a:endParaRPr lang="ru-RU" b="1" dirty="0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29198"/>
            <a:ext cx="7200928" cy="135732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МДОАУ «Детский сад № 53» г.Орска</a:t>
            </a:r>
          </a:p>
          <a:p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Воспитатель в. кв кат. </a:t>
            </a:r>
          </a:p>
          <a:p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Швейкерт Л.И.</a:t>
            </a:r>
          </a:p>
        </p:txBody>
      </p:sp>
    </p:spTree>
    <p:extLst>
      <p:ext uri="{BB962C8B-B14F-4D97-AF65-F5344CB8AC3E}">
        <p14:creationId xmlns:p14="http://schemas.microsoft.com/office/powerpoint/2010/main" val="3448529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презентация 1\IMG_20170926_0933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2928958" cy="3311517"/>
          </a:xfrm>
          <a:prstGeom prst="rect">
            <a:avLst/>
          </a:prstGeom>
          <a:noFill/>
        </p:spPr>
      </p:pic>
      <p:pic>
        <p:nvPicPr>
          <p:cNvPr id="8195" name="Picture 3" descr="F:\презентация 1\IMG_20170926_093400.jpg"/>
          <p:cNvPicPr>
            <a:picLocks noChangeAspect="1" noChangeArrowheads="1"/>
          </p:cNvPicPr>
          <p:nvPr/>
        </p:nvPicPr>
        <p:blipFill>
          <a:blip r:embed="rId3" cstate="print"/>
          <a:srcRect l="7323"/>
          <a:stretch>
            <a:fillRect/>
          </a:stretch>
        </p:blipFill>
        <p:spPr bwMode="auto">
          <a:xfrm rot="5400000">
            <a:off x="2071670" y="285728"/>
            <a:ext cx="2786082" cy="2928958"/>
          </a:xfrm>
          <a:prstGeom prst="rect">
            <a:avLst/>
          </a:prstGeom>
          <a:noFill/>
        </p:spPr>
      </p:pic>
      <p:pic>
        <p:nvPicPr>
          <p:cNvPr id="8196" name="Picture 4" descr="F:\презентация 1\IMG_20170926_093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357562"/>
            <a:ext cx="3071834" cy="3214710"/>
          </a:xfrm>
          <a:prstGeom prst="rect">
            <a:avLst/>
          </a:prstGeom>
          <a:noFill/>
        </p:spPr>
      </p:pic>
      <p:pic>
        <p:nvPicPr>
          <p:cNvPr id="8197" name="Picture 5" descr="F:\презентация 1\IMG_20170926_0934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57166"/>
            <a:ext cx="3071833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презентация 1\IMG-4d6e24b6a17cef77ef823537f22032e9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470" r="23053" b="5296"/>
          <a:stretch>
            <a:fillRect/>
          </a:stretch>
        </p:blipFill>
        <p:spPr bwMode="auto">
          <a:xfrm>
            <a:off x="285720" y="142852"/>
            <a:ext cx="4071966" cy="4286280"/>
          </a:xfrm>
          <a:prstGeom prst="rect">
            <a:avLst/>
          </a:prstGeom>
          <a:noFill/>
        </p:spPr>
      </p:pic>
      <p:pic>
        <p:nvPicPr>
          <p:cNvPr id="10243" name="Picture 3" descr="F:\презентация 1\IMG-533b7caf47919790d3be650f846be8b9-V.jpg"/>
          <p:cNvPicPr>
            <a:picLocks noChangeAspect="1" noChangeArrowheads="1"/>
          </p:cNvPicPr>
          <p:nvPr/>
        </p:nvPicPr>
        <p:blipFill>
          <a:blip r:embed="rId3"/>
          <a:srcRect l="21875" t="5556"/>
          <a:stretch>
            <a:fillRect/>
          </a:stretch>
        </p:blipFill>
        <p:spPr bwMode="auto">
          <a:xfrm>
            <a:off x="4357686" y="2643182"/>
            <a:ext cx="4429124" cy="4015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презентация 1\IMG_20170928_103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405"/>
          <a:stretch>
            <a:fillRect/>
          </a:stretch>
        </p:blipFill>
        <p:spPr bwMode="auto">
          <a:xfrm>
            <a:off x="2857488" y="214290"/>
            <a:ext cx="5500726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презентация 1\IMG-aed6e93f772d94894fc390f866359059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343413" cy="3257560"/>
          </a:xfrm>
          <a:prstGeom prst="rect">
            <a:avLst/>
          </a:prstGeom>
          <a:noFill/>
        </p:spPr>
      </p:pic>
      <p:pic>
        <p:nvPicPr>
          <p:cNvPr id="11267" name="Picture 3" descr="F:\презентация 1\IMG-e9ca696260a629852ad2a472e57d2be9-V.jpg"/>
          <p:cNvPicPr>
            <a:picLocks noChangeAspect="1" noChangeArrowheads="1"/>
          </p:cNvPicPr>
          <p:nvPr/>
        </p:nvPicPr>
        <p:blipFill>
          <a:blip r:embed="rId3"/>
          <a:srcRect l="31522"/>
          <a:stretch>
            <a:fillRect/>
          </a:stretch>
        </p:blipFill>
        <p:spPr bwMode="auto">
          <a:xfrm>
            <a:off x="4429124" y="1714488"/>
            <a:ext cx="4500562" cy="4929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7543824" cy="1928826"/>
          </a:xfrm>
        </p:spPr>
        <p:txBody>
          <a:bodyPr/>
          <a:lstStyle/>
          <a:p>
            <a:r>
              <a:rPr lang="ru-RU" dirty="0">
                <a:latin typeface="Constantia" pitchFamily="18" charset="0"/>
              </a:rPr>
              <a:t>Спасибо за внимание!</a:t>
            </a:r>
          </a:p>
        </p:txBody>
      </p:sp>
      <p:pic>
        <p:nvPicPr>
          <p:cNvPr id="12290" name="Picture 2" descr="C:\Users\User\Рабочий стол\13545091-Boy-and-girl-playing-with-paper-brushes-glue-and-pencils-Stock-Phot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071810"/>
            <a:ext cx="4667272" cy="34970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258072" cy="128588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onstantia" pitchFamily="18" charset="0"/>
              </a:rPr>
              <a:t>Аппликация в нетрадиционной технике- увлекательная, завораживающая деятельность, которая удивляет и восхищает детей.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50" name="Picture 2" descr="F:\презентация 1\IMG-331360c91a2e49b6cd2de20c37367539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036" t="2941"/>
          <a:stretch>
            <a:fillRect/>
          </a:stretch>
        </p:blipFill>
        <p:spPr bwMode="auto">
          <a:xfrm>
            <a:off x="428596" y="2000240"/>
            <a:ext cx="7643866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7115196" cy="142876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История аппликации из бумаги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D:\Документы\Е.Давыдова2\1358405278_2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571744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Рабочий стол\466efee2226645e55cdd7fa6f69be48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4146492" cy="3811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Constantia" pitchFamily="18" charset="0"/>
              </a:rPr>
              <a:t>Салфетки — очень интересный материал для детского творчества</a:t>
            </a:r>
          </a:p>
        </p:txBody>
      </p:sp>
      <p:pic>
        <p:nvPicPr>
          <p:cNvPr id="3074" name="Picture 2" descr="C:\Users\User\Рабочий стол\b37a63b6755e13c778f3fe7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Для работы понадобиться:</a:t>
            </a:r>
          </a:p>
        </p:txBody>
      </p:sp>
      <p:pic>
        <p:nvPicPr>
          <p:cNvPr id="4" name="Содержимое 3" descr="http://4mamas-club.com/wp-content/uploads/2017/06/QeD6R-gurQ0.jpg"/>
          <p:cNvPicPr>
            <a:picLocks noGrp="1"/>
          </p:cNvPicPr>
          <p:nvPr>
            <p:ph idx="1"/>
          </p:nvPr>
        </p:nvPicPr>
        <p:blipFill>
          <a:blip r:embed="rId2"/>
          <a:srcRect l="6403" t="947" r="-666" b="4349"/>
          <a:stretch>
            <a:fillRect/>
          </a:stretch>
        </p:blipFill>
        <p:spPr bwMode="auto">
          <a:xfrm>
            <a:off x="2428860" y="1714488"/>
            <a:ext cx="60722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715803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Constantia" pitchFamily="18" charset="0"/>
              </a:rPr>
              <a:t>Аппликация из салфеток у детей развивает мелкую моторику рук</a:t>
            </a:r>
          </a:p>
        </p:txBody>
      </p:sp>
      <p:pic>
        <p:nvPicPr>
          <p:cNvPr id="4098" name="Picture 2" descr="F:\презентация 1\IMG-27b4623907ceff17dd8e81d90224089e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670" t="5682" r="-904" b="1192"/>
          <a:stretch>
            <a:fillRect/>
          </a:stretch>
        </p:blipFill>
        <p:spPr bwMode="auto">
          <a:xfrm>
            <a:off x="2214546" y="1785926"/>
            <a:ext cx="650085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презентация 1\IMG-fa306dfd376d19196f63208bd8fbec5d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043" t="4090"/>
          <a:stretch>
            <a:fillRect/>
          </a:stretch>
        </p:blipFill>
        <p:spPr bwMode="auto">
          <a:xfrm>
            <a:off x="2143108" y="642918"/>
            <a:ext cx="6357982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презентация 1\IMG-eb8c4323ba4194c4a02fb13744d36d84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889" t="12963" r="8333" b="1852"/>
          <a:stretch>
            <a:fillRect/>
          </a:stretch>
        </p:blipFill>
        <p:spPr bwMode="auto">
          <a:xfrm>
            <a:off x="357158" y="214290"/>
            <a:ext cx="4286280" cy="3286124"/>
          </a:xfrm>
          <a:prstGeom prst="rect">
            <a:avLst/>
          </a:prstGeom>
          <a:noFill/>
        </p:spPr>
      </p:pic>
      <p:pic>
        <p:nvPicPr>
          <p:cNvPr id="6147" name="Picture 3" descr="F:\презентация 1\IMG-d2405dfd820d7ecf804445f049a59c01-V.jpg"/>
          <p:cNvPicPr>
            <a:picLocks noChangeAspect="1" noChangeArrowheads="1"/>
          </p:cNvPicPr>
          <p:nvPr/>
        </p:nvPicPr>
        <p:blipFill>
          <a:blip r:embed="rId3"/>
          <a:srcRect l="1382" b="17051"/>
          <a:stretch>
            <a:fillRect/>
          </a:stretch>
        </p:blipFill>
        <p:spPr bwMode="auto">
          <a:xfrm>
            <a:off x="3571868" y="3143248"/>
            <a:ext cx="5095911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презентация 1\IMG_20170926_0932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85728"/>
            <a:ext cx="5238786" cy="4143404"/>
          </a:xfrm>
          <a:prstGeom prst="rect">
            <a:avLst/>
          </a:prstGeom>
          <a:noFill/>
        </p:spPr>
      </p:pic>
      <p:pic>
        <p:nvPicPr>
          <p:cNvPr id="7171" name="Picture 3" descr="F:\презентация 1\IMG_20170926_093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3053957" cy="4071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78</Words>
  <Application>Microsoft Office PowerPoint</Application>
  <PresentationFormat>Экран (4:3)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Constantia</vt:lpstr>
      <vt:lpstr>Тема Office</vt:lpstr>
      <vt:lpstr>Презентация на тему: «Аппликация из салфеток»  </vt:lpstr>
      <vt:lpstr>Аппликация в нетрадиционной технике- увлекательная, завораживающая деятельность, которая удивляет и восхищает детей. </vt:lpstr>
      <vt:lpstr>История аппликации из бумаги </vt:lpstr>
      <vt:lpstr>Салфетки — очень интересный материал для детского творчества</vt:lpstr>
      <vt:lpstr>Для работы понадобиться:</vt:lpstr>
      <vt:lpstr>Аппликация из салфеток у детей развивает мелкую моторику рук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Редактор</dc:creator>
  <cp:lastModifiedBy>Пользователь</cp:lastModifiedBy>
  <cp:revision>16</cp:revision>
  <dcterms:created xsi:type="dcterms:W3CDTF">2013-10-31T10:14:44Z</dcterms:created>
  <dcterms:modified xsi:type="dcterms:W3CDTF">2022-11-02T08:35:36Z</dcterms:modified>
</cp:coreProperties>
</file>