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01F85EE-C744-4C1E-B8D0-A1995AC4C627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35E576C-30A7-4CB5-83BD-896FF5B66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3371872"/>
          </a:xfrm>
        </p:spPr>
        <p:txBody>
          <a:bodyPr/>
          <a:lstStyle/>
          <a:p>
            <a:r>
              <a:rPr lang="ru-RU" dirty="0" smtClean="0"/>
              <a:t>Составитель: Кудрева Ирина Александровна, учитель-дефектолог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с.Берёзовское</a:t>
            </a:r>
            <a:r>
              <a:rPr lang="ru-RU" dirty="0" smtClean="0"/>
              <a:t>, 2022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Использование нейропсихологических методик в работе учителя-дефектолога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401080" cy="6286544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Упражнение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«ухо-нос»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Концентрация внимания, межполушарное взаимодействие.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Левой рукой взят себя за кончик носа, правой – за левое ухо. Одновременно поменять руки: правой рукой взять себя за кончик носа,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левой – за правое ухо. Повторить несколько раз.</a:t>
            </a:r>
          </a:p>
          <a:p>
            <a:endParaRPr lang="ru-RU" dirty="0"/>
          </a:p>
        </p:txBody>
      </p:sp>
      <p:pic>
        <p:nvPicPr>
          <p:cNvPr id="4098" name="Picture 2" descr="C:\Users\Администратор\Desktop\8bb4a25ada6b1b03283a74af1cd7964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657229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401080" cy="6429420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Упражнение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«класс – заяц»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Концентрация внимания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Правой рукой показать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«класс»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левой рукой –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«зайца»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Одновременно менять руки, снижать или наращивать темп.</a:t>
            </a:r>
          </a:p>
          <a:p>
            <a:endParaRPr lang="ru-RU" dirty="0"/>
          </a:p>
        </p:txBody>
      </p:sp>
      <p:pic>
        <p:nvPicPr>
          <p:cNvPr id="2050" name="Picture 2" descr="C:\Users\Администратор\Desktop\8NK_V7xan7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571744"/>
            <a:ext cx="642942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258204" cy="5662634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Упражнение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«Повтори, не ошибись»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Концентрация внимания, выполнение моторной программы, регуляция, контроль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Перед ребёнком плавно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выполняют ряд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праксис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поз пальцами одной рукой: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«коза»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«класс»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окей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«большой палец»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«бык»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Они должны повторить последовательность поз, например, «коза,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«бык»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после демонстрации педагогом. Второй вариант, дети должны повторять последовательность параллельно за педагогом.</a:t>
            </a:r>
          </a:p>
          <a:p>
            <a:endParaRPr lang="ru-RU" dirty="0"/>
          </a:p>
        </p:txBody>
      </p:sp>
      <p:pic>
        <p:nvPicPr>
          <p:cNvPr id="1026" name="Picture 2" descr="C:\Users\Администратор\Desktop\1299379_1947920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071810"/>
            <a:ext cx="7715304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8329642" cy="6429420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Колечко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  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Поочередно и как можно быстрее ребенок перебирает пальцы рук, соединяя в кольцо с большим пальцем последовательно указательный, средний и т. д. Выполняется в прямом (от указательного пальца к мизинцу) и в обратном (от мизинца к указательному пальцу) порядке. Сначала потренируйтесь складывать «колечки» каждой рукой отдельно, затем вместе.</a:t>
            </a:r>
          </a:p>
          <a:p>
            <a:endParaRPr lang="ru-RU" dirty="0"/>
          </a:p>
        </p:txBody>
      </p:sp>
      <p:pic>
        <p:nvPicPr>
          <p:cNvPr id="5122" name="Picture 2" descr="C:\Users\Администратор\Desktop\21Lt5bjujb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86058"/>
            <a:ext cx="664373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772400" cy="785818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8329642" cy="4572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Подводя итог, отмечу, что регулярное использование нейропсихологических игр и упражнений в работе оказывает положительное влияние на процесс обучения, развитие интеллекта, улучшение состояния физического, психического, эмоционального здоровья и социальной адаптации детей с ОВЗ.</a:t>
            </a:r>
          </a:p>
          <a:p>
            <a:endParaRPr lang="ru-RU" dirty="0"/>
          </a:p>
        </p:txBody>
      </p:sp>
      <p:pic>
        <p:nvPicPr>
          <p:cNvPr id="4" name="Рисунок 3" descr="152259786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3500438"/>
            <a:ext cx="5786478" cy="3145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868346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4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501122" cy="348139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последнее время увеличилось количество детей, имеющих нарушения в развитии. Трудности при освоении учебного материала возникают не из-за детской лени, а вследствие особенностей развития головного мозга детей. Чтобы помочь детям скорректировать имеющиеся нарушения, оправдано применение нейропсихологических методик в работе учителя-дефектолога.</a:t>
            </a:r>
          </a:p>
          <a:p>
            <a:endParaRPr lang="ru-RU" dirty="0"/>
          </a:p>
        </p:txBody>
      </p:sp>
      <p:sp>
        <p:nvSpPr>
          <p:cNvPr id="25602" name="AutoShape 2" descr="https://images.squarespace-cdn.com/content/v1/5c5310c785ede1e27998bbb0/1591652042449-O4JS2SXRI57SAXRSJEXJ/AdobeStock_3097344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images.squarespace-cdn.com/content/v1/5c5310c785ede1e27998bbb0/1591652042449-O4JS2SXRI57SAXRSJEXJ/AdobeStock_3097344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s://images.squarespace-cdn.com/content/v1/5c5310c785ede1e27998bbb0/1591652042449-O4JS2SXRI57SAXRSJEXJ/AdobeStock_3097344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8" name="AutoShape 8" descr="https://images.squarespace-cdn.com/content/v1/5c5310c785ede1e27998bbb0/1591652042449-O4JS2SXRI57SAXRSJEXJ/AdobeStock_3097344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0" name="AutoShape 10" descr="https://s3.dtln.ru/unti-prod-people/file/presentation/project/r049dg7ct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AdobeStock_30973443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4214818"/>
            <a:ext cx="392909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Нейропсихологические методики. Что это такое?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447800"/>
            <a:ext cx="8715436" cy="519591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Нейропсихологические методики представляют собой совокупность специальных методов, направленных на компенсацию поврежденных функций головного мозга.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Нейропсихологическая коррекция актуальна для детей любого возраста, её применение дает положительную динамику при задержке психического развития, умственной отсталости, расстройствах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аутистического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спектра и других нарушениях.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 Нейропсихологическая коррекция является отличным дополнением к основной коррекционной программе учителя-дефектолога, и реализуется не вместо неё, а вместе с ней.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нейропсихологических методик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8643998" cy="519591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детском возрасте применяют две методики коррекции: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двигательную и когнитивную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Первый метод способствует стимуляции отдельных зон коры головного мозга, которые отвечают за регуляцию движений, улучшение межполушарного взаимодействия, развитие ассоциативных связей.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Когнитивная коррекция направлена на развитие познавательных навыков и преодоление трудностей в учебной деятельности.</a:t>
            </a:r>
          </a:p>
          <a:p>
            <a:endParaRPr lang="ru-RU" dirty="0"/>
          </a:p>
        </p:txBody>
      </p:sp>
      <p:pic>
        <p:nvPicPr>
          <p:cNvPr id="4" name="Рисунок 3" descr="5c62b3f5928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4572008"/>
            <a:ext cx="2955196" cy="2089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pPr algn="ctr"/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Нейрогимнастика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329642" cy="4714908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Нейрогимнастика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мозга относится к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кинезиологическим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упражнениям.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Кинезиология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 греческих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кинезис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 — движение, «логос» — знание) — это прикладная наука, помогающая развивать умственные способности личности через выполнение определенного рода заданий.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Детям с ОВЗ сложно усвоить новый материал. Они сталкиваются с проблемами памяти. У них не сформирована речь, повышена утомляемость.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более успешного решения таких проблем я включаю в свою работу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нейрокоррекционные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игры и упражнения,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направленные на мозговую организацию психических процессов – внимания, памяти, моторики, речи, мышления, эмоционального реагирования и самоконтроля.</a:t>
            </a:r>
          </a:p>
        </p:txBody>
      </p:sp>
      <p:sp>
        <p:nvSpPr>
          <p:cNvPr id="10242" name="AutoShape 2" descr="https://img2.freepng.ru/20190604/axl/kisspng-neuropsychology-behavior-ageing-cognition-5cf73bc08c84c0.35717035155970656057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img2.freepng.ru/20190604/axl/kisspng-neuropsychology-behavior-ageing-cognition-5cf73bc08c84c0.35717035155970656057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78983"/>
            <a:ext cx="1071538" cy="1179017"/>
          </a:xfrm>
          <a:prstGeom prst="rect">
            <a:avLst/>
          </a:prstGeom>
        </p:spPr>
      </p:pic>
      <p:pic>
        <p:nvPicPr>
          <p:cNvPr id="9" name="Рисунок 8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5678983"/>
            <a:ext cx="1071538" cy="1179017"/>
          </a:xfrm>
          <a:prstGeom prst="rect">
            <a:avLst/>
          </a:prstGeom>
        </p:spPr>
      </p:pic>
      <p:pic>
        <p:nvPicPr>
          <p:cNvPr id="10" name="Рисунок 9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5678983"/>
            <a:ext cx="1071538" cy="1179017"/>
          </a:xfrm>
          <a:prstGeom prst="rect">
            <a:avLst/>
          </a:prstGeom>
        </p:spPr>
      </p:pic>
      <p:pic>
        <p:nvPicPr>
          <p:cNvPr id="11" name="Рисунок 10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5678983"/>
            <a:ext cx="1071538" cy="1179017"/>
          </a:xfrm>
          <a:prstGeom prst="rect">
            <a:avLst/>
          </a:prstGeom>
        </p:spPr>
      </p:pic>
      <p:pic>
        <p:nvPicPr>
          <p:cNvPr id="12" name="Рисунок 11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5678983"/>
            <a:ext cx="1071538" cy="1179017"/>
          </a:xfrm>
          <a:prstGeom prst="rect">
            <a:avLst/>
          </a:prstGeom>
        </p:spPr>
      </p:pic>
      <p:pic>
        <p:nvPicPr>
          <p:cNvPr id="13" name="Рисунок 12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5678983"/>
            <a:ext cx="1071538" cy="1179017"/>
          </a:xfrm>
          <a:prstGeom prst="rect">
            <a:avLst/>
          </a:prstGeom>
        </p:spPr>
      </p:pic>
      <p:pic>
        <p:nvPicPr>
          <p:cNvPr id="14" name="Рисунок 13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5678983"/>
            <a:ext cx="1071538" cy="1179017"/>
          </a:xfrm>
          <a:prstGeom prst="rect">
            <a:avLst/>
          </a:prstGeom>
        </p:spPr>
      </p:pic>
      <p:pic>
        <p:nvPicPr>
          <p:cNvPr id="15" name="Рисунок 14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2462" y="5678983"/>
            <a:ext cx="1071538" cy="1179017"/>
          </a:xfrm>
          <a:prstGeom prst="rect">
            <a:avLst/>
          </a:prstGeom>
        </p:spPr>
      </p:pic>
      <p:pic>
        <p:nvPicPr>
          <p:cNvPr id="16" name="Рисунок 15" descr="VdqgPePi-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5678983"/>
            <a:ext cx="1071538" cy="1179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-214338"/>
            <a:ext cx="7772400" cy="1000108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нейрогимнастики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688" y="714356"/>
            <a:ext cx="8858312" cy="4572000"/>
          </a:xfrm>
        </p:spPr>
        <p:txBody>
          <a:bodyPr>
            <a:normAutofit/>
          </a:bodyPr>
          <a:lstStyle/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Синхронизация работы правого и левого полушария        головного мозга.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  Развитие мелкой моторики.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  Развитие памяти, внимания.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   Развитие речи.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   Развитие мышления.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 Улучшение восприятия и запоминания новой информации.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   Улучшение состояния нервной системы.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   Эмоциональное реагирование и самоконтроль.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         Раскрытие скрытых способностей мозга.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75jpEOazin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4857760"/>
            <a:ext cx="4929222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Примеры нейропсихологических и игр и упражнений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447800"/>
            <a:ext cx="8258204" cy="498159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 двумя руками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способствует созданию новых нейронных связей, а значит, процессы анализа и синтеза информации проходят быстрее. Как следствие, повышается умственная активность и работоспособность.</a:t>
            </a:r>
          </a:p>
          <a:p>
            <a:endParaRPr lang="ru-RU" dirty="0"/>
          </a:p>
        </p:txBody>
      </p:sp>
      <p:pic>
        <p:nvPicPr>
          <p:cNvPr id="4" name="Рисунок 3" descr="Q7u1nAbgSy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928934"/>
            <a:ext cx="3690383" cy="3429000"/>
          </a:xfrm>
          <a:prstGeom prst="rect">
            <a:avLst/>
          </a:prstGeom>
        </p:spPr>
      </p:pic>
      <p:pic>
        <p:nvPicPr>
          <p:cNvPr id="5" name="Рисунок 4" descr="3Sxrw3mAn_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2928934"/>
            <a:ext cx="3571900" cy="338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5734072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«Найди одинаковые предметы»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Ребёнку предлагается карточка, разделённая горизонтальной линией по середине. На каждой половине в хаотичном порядке нарисованы парные предметы, один предмет из пары на правой половине, другой на левой половине листа. Ребёнку надо найти и показать одновременно двумя руками два одинаковых предмета.</a:t>
            </a:r>
          </a:p>
          <a:p>
            <a:endParaRPr lang="ru-RU" dirty="0"/>
          </a:p>
        </p:txBody>
      </p:sp>
      <p:pic>
        <p:nvPicPr>
          <p:cNvPr id="4" name="Picture 2" descr="C:\Users\Администратор\Desktop\VUGr47n5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428868"/>
            <a:ext cx="540640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14290"/>
            <a:ext cx="8258204" cy="6215106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«Кристальная пирамида»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Способствует развитию внимания, развитию зрительно – пространственных и моторных навыков, контроля руки.</a:t>
            </a:r>
          </a:p>
          <a:p>
            <a:endParaRPr lang="ru-RU" dirty="0"/>
          </a:p>
        </p:txBody>
      </p:sp>
      <p:pic>
        <p:nvPicPr>
          <p:cNvPr id="1026" name="Picture 2" descr="C:\Users\Администратор\Desktop\xiHj4XuhDk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1"/>
            <a:ext cx="8286808" cy="473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95</TotalTime>
  <Words>244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Справедливость</vt:lpstr>
      <vt:lpstr>Использование нейропсихологических методик в работе учителя-дефектолога</vt:lpstr>
      <vt:lpstr>Актуальность</vt:lpstr>
      <vt:lpstr>Нейропсихологические методики. Что это такое?</vt:lpstr>
      <vt:lpstr>Виды нейропсихологических методик</vt:lpstr>
      <vt:lpstr>Нейрогимнастика</vt:lpstr>
      <vt:lpstr>Цели нейрогимнастики</vt:lpstr>
      <vt:lpstr>Примеры нейропсихологических и игр и упражнений</vt:lpstr>
      <vt:lpstr>Слайд 8</vt:lpstr>
      <vt:lpstr>Слайд 9</vt:lpstr>
      <vt:lpstr>Слайд 10</vt:lpstr>
      <vt:lpstr>Слайд 11</vt:lpstr>
      <vt:lpstr>Слайд 12</vt:lpstr>
      <vt:lpstr>Слайд 13</vt:lpstr>
      <vt:lpstr>Заключение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нейропсихологических методик в работе учителя-дефектолога</dc:title>
  <dc:creator>Пользователь Windows</dc:creator>
  <cp:lastModifiedBy>Пользователь Windows</cp:lastModifiedBy>
  <cp:revision>10</cp:revision>
  <dcterms:created xsi:type="dcterms:W3CDTF">2022-10-29T12:54:23Z</dcterms:created>
  <dcterms:modified xsi:type="dcterms:W3CDTF">2022-10-31T04:32:06Z</dcterms:modified>
</cp:coreProperties>
</file>