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78" r:id="rId3"/>
    <p:sldId id="286" r:id="rId4"/>
    <p:sldId id="288" r:id="rId5"/>
    <p:sldId id="289" r:id="rId6"/>
    <p:sldId id="281" r:id="rId7"/>
    <p:sldId id="285" r:id="rId8"/>
    <p:sldId id="282" r:id="rId9"/>
    <p:sldId id="284" r:id="rId10"/>
    <p:sldId id="283" r:id="rId11"/>
    <p:sldId id="287" r:id="rId12"/>
    <p:sldId id="279" r:id="rId13"/>
    <p:sldId id="280" r:id="rId14"/>
    <p:sldId id="263" r:id="rId15"/>
    <p:sldId id="257" r:id="rId16"/>
    <p:sldId id="258" r:id="rId17"/>
    <p:sldId id="259" r:id="rId18"/>
    <p:sldId id="260" r:id="rId19"/>
    <p:sldId id="261" r:id="rId20"/>
    <p:sldId id="262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7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3FBEAE-5A8A-45A6-BAE7-D30A0B80B5CF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780A1-75BD-4010-8B8B-9FB0BAA63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213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A780A1-75BD-4010-8B8B-9FB0BAA6317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816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115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664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468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486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445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960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252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114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542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319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986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6C92D-3886-46C4-849C-56752DA58239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8B8EF-AC56-4E69-B380-5E68ACD31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440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399168" y="1122363"/>
            <a:ext cx="8410670" cy="8302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2" t="11933" r="44987" b="12125"/>
          <a:stretch/>
        </p:blipFill>
        <p:spPr>
          <a:xfrm>
            <a:off x="3889430" y="576042"/>
            <a:ext cx="4734806" cy="5757382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005423" y="1922245"/>
            <a:ext cx="2154725" cy="3802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Главы 1-4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19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3" t="14221" r="68530" b="53529"/>
          <a:stretch/>
        </p:blipFill>
        <p:spPr>
          <a:xfrm>
            <a:off x="3773838" y="444884"/>
            <a:ext cx="5251450" cy="5984875"/>
          </a:xfrm>
        </p:spPr>
      </p:pic>
    </p:spTree>
    <p:extLst>
      <p:ext uri="{BB962C8B-B14F-4D97-AF65-F5344CB8AC3E}">
        <p14:creationId xmlns:p14="http://schemas.microsoft.com/office/powerpoint/2010/main" val="164873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02" y="1274244"/>
            <a:ext cx="7246937" cy="4700588"/>
          </a:xfrm>
        </p:spPr>
      </p:pic>
    </p:spTree>
    <p:extLst>
      <p:ext uri="{BB962C8B-B14F-4D97-AF65-F5344CB8AC3E}">
        <p14:creationId xmlns:p14="http://schemas.microsoft.com/office/powerpoint/2010/main" val="69725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6" t="6939" b="7963"/>
          <a:stretch/>
        </p:blipFill>
        <p:spPr>
          <a:xfrm>
            <a:off x="135801" y="179025"/>
            <a:ext cx="5495454" cy="65557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9" t="20462" r="40520" b="23036"/>
          <a:stretch/>
        </p:blipFill>
        <p:spPr>
          <a:xfrm>
            <a:off x="5730843" y="2296029"/>
            <a:ext cx="6056769" cy="456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17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222218" y="1825625"/>
            <a:ext cx="929338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Проверочная работа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(главы 1-4)</a:t>
            </a:r>
            <a:endParaRPr lang="ru-RU" sz="6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063" y="770021"/>
            <a:ext cx="7045693" cy="383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98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032911" y="1825625"/>
            <a:ext cx="679915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1. Назовите имя, отчество, фамилию главного героя.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436" y="853798"/>
            <a:ext cx="7758819" cy="393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199992" y="1825625"/>
            <a:ext cx="736046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2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 Когда главный герой был записан в Семёновский полк сержантом? Почему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он не пошёл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на службу сразу после записи?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533" y="1062027"/>
            <a:ext cx="8075691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254312" y="1825625"/>
            <a:ext cx="6980223" cy="3461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3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  Кто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воспитывал, обучал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главного героя с 5 по 12 лет? Чему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он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выучился к 12 годам?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173" y="1098242"/>
            <a:ext cx="7939889" cy="434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1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607398" y="1530036"/>
            <a:ext cx="7206558" cy="46469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4. Кем был </a:t>
            </a:r>
            <a:r>
              <a:rPr lang="ru-RU" sz="48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Бопре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у Гринёвых, а кем и где был раньше (2 профессии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)?</a:t>
            </a:r>
            <a:endParaRPr lang="ru-RU" sz="48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191" y="633743"/>
            <a:ext cx="8003262" cy="442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47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326741" y="1825625"/>
            <a:ext cx="753248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5. Что во время урока  </a:t>
            </a:r>
            <a:r>
              <a:rPr lang="ru-RU" sz="44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Бопре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с Петрушей делал каждый из них, когда в комнату зашёл отец героя?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945" y="1062027"/>
            <a:ext cx="8175280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71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824681" y="1825625"/>
            <a:ext cx="712507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6. Как жил Петруша до 16 лет после того, как выгнали </a:t>
            </a:r>
            <a:r>
              <a:rPr lang="ru-RU" sz="48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Бопре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?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169" y="763264"/>
            <a:ext cx="7550590" cy="403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7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0"/>
          <a:stretch/>
        </p:blipFill>
        <p:spPr>
          <a:xfrm>
            <a:off x="3530350" y="661793"/>
            <a:ext cx="5796530" cy="5271881"/>
          </a:xfrm>
        </p:spPr>
      </p:pic>
    </p:spTree>
    <p:extLst>
      <p:ext uri="{BB962C8B-B14F-4D97-AF65-F5344CB8AC3E}">
        <p14:creationId xmlns:p14="http://schemas.microsoft.com/office/powerpoint/2010/main" val="85555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706986" y="2100403"/>
            <a:ext cx="7505323" cy="40765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7. Куда по службе и почему мечтал попасть </a:t>
            </a: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етруша? 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672" y="545980"/>
            <a:ext cx="7713552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80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716040" y="1825625"/>
            <a:ext cx="779956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8. Куда, почему и с какими словами послал служить Петрушу его отец?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18" y="736102"/>
            <a:ext cx="7894622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96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933323" y="1825625"/>
            <a:ext cx="719750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9. Во что, в каком городе играл Петр с </a:t>
            </a:r>
            <a:r>
              <a:rPr lang="ru-RU" sz="48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Зуриным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? 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062" y="654621"/>
            <a:ext cx="7224665" cy="401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000816" y="1825625"/>
            <a:ext cx="851478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10. Из-за чего после игры с </a:t>
            </a:r>
            <a:r>
              <a:rPr lang="ru-RU" sz="44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Зуриным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Петр поругался  с Савельичем (две причины)?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945" y="564086"/>
            <a:ext cx="8673219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11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716040" y="1825625"/>
            <a:ext cx="779956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11. Почему кибитка с Петром заблудилась в степи? 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42" y="401124"/>
            <a:ext cx="7822194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81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71184" y="1825625"/>
            <a:ext cx="794441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12. Кто помог найти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дорогу Петру и его попутчикам?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Как Пётр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отблагодарил его?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Кто был против? 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122" y="851534"/>
            <a:ext cx="9053464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8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6862" y="1825625"/>
            <a:ext cx="799873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13. Как отреагировал провожатый на подарок Петра? Что было не так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с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подарком?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479" y="534155"/>
            <a:ext cx="9279801" cy="490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83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892174" y="1825625"/>
            <a:ext cx="862342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14. 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Что, кто связывает Ивана 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Кузьмича 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 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Василису Егоровну?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(несколько ответов)</a:t>
            </a:r>
            <a:endParaRPr lang="ru-RU" sz="4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164" y="428284"/>
            <a:ext cx="8781861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3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2027976" y="1825625"/>
            <a:ext cx="813906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15. В Белогорской крепости служил офицер, выписанный из гвардии за поединок. Кто он?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517" y="699889"/>
            <a:ext cx="8311080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90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71184" y="1825625"/>
            <a:ext cx="794441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16. Почему, по мнению матери, Маша трусиха (2 случая)? Что они уже 2 года не делают и почему?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679" y="591247"/>
            <a:ext cx="9252640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5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83" y="693018"/>
            <a:ext cx="4457668" cy="5464814"/>
          </a:xfrm>
        </p:spPr>
      </p:pic>
    </p:spTree>
    <p:extLst>
      <p:ext uri="{BB962C8B-B14F-4D97-AF65-F5344CB8AC3E}">
        <p14:creationId xmlns:p14="http://schemas.microsoft.com/office/powerpoint/2010/main" val="109882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955548" y="1825625"/>
            <a:ext cx="856005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17. Чем занимался Петр в крепости, кроме военной подготовки?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753" y="736103"/>
            <a:ext cx="7946856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3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190938" y="1825625"/>
            <a:ext cx="832466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18. Из-за чего Петр вызвал Швабрина на дуэль?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678" y="482606"/>
            <a:ext cx="7639038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3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711104" y="1825625"/>
            <a:ext cx="880449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19. Почему первая дуэль не состоялась? Что у них 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потом забрали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?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453" y="1062027"/>
            <a:ext cx="9189268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2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353900" y="1825625"/>
            <a:ext cx="816169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20. Кто был ранен на второй дуэли и почему? </a:t>
            </a:r>
            <a:endParaRPr lang="ru-RU" sz="5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935" y="1062027"/>
            <a:ext cx="9696261" cy="4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68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593" y="3609473"/>
            <a:ext cx="5834063" cy="244516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593" y="818148"/>
            <a:ext cx="5520704" cy="256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1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6" t="27537" r="45124" b="25857"/>
          <a:stretch/>
        </p:blipFill>
        <p:spPr>
          <a:xfrm>
            <a:off x="2922592" y="1030890"/>
            <a:ext cx="6467922" cy="4830896"/>
          </a:xfrm>
        </p:spPr>
      </p:pic>
    </p:spTree>
    <p:extLst>
      <p:ext uri="{BB962C8B-B14F-4D97-AF65-F5344CB8AC3E}">
        <p14:creationId xmlns:p14="http://schemas.microsoft.com/office/powerpoint/2010/main" val="197231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8" t="28578" r="41027" b="38549"/>
          <a:stretch/>
        </p:blipFill>
        <p:spPr>
          <a:xfrm>
            <a:off x="2416008" y="1480453"/>
            <a:ext cx="7321550" cy="3894138"/>
          </a:xfrm>
        </p:spPr>
      </p:pic>
    </p:spTree>
    <p:extLst>
      <p:ext uri="{BB962C8B-B14F-4D97-AF65-F5344CB8AC3E}">
        <p14:creationId xmlns:p14="http://schemas.microsoft.com/office/powerpoint/2010/main" val="19387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0"/>
          <a:stretch/>
        </p:blipFill>
        <p:spPr>
          <a:xfrm>
            <a:off x="2598821" y="851001"/>
            <a:ext cx="7369743" cy="5065748"/>
          </a:xfrm>
        </p:spPr>
      </p:pic>
    </p:spTree>
    <p:extLst>
      <p:ext uri="{BB962C8B-B14F-4D97-AF65-F5344CB8AC3E}">
        <p14:creationId xmlns:p14="http://schemas.microsoft.com/office/powerpoint/2010/main" val="49220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13597" r="8628" b="21697"/>
          <a:stretch/>
        </p:blipFill>
        <p:spPr>
          <a:xfrm>
            <a:off x="2128252" y="1363998"/>
            <a:ext cx="7416800" cy="4427537"/>
          </a:xfrm>
        </p:spPr>
      </p:pic>
    </p:spTree>
    <p:extLst>
      <p:ext uri="{BB962C8B-B14F-4D97-AF65-F5344CB8AC3E}">
        <p14:creationId xmlns:p14="http://schemas.microsoft.com/office/powerpoint/2010/main" val="200638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4" t="10684" r="47464" b="13374"/>
          <a:stretch/>
        </p:blipFill>
        <p:spPr>
          <a:xfrm>
            <a:off x="3771900" y="326624"/>
            <a:ext cx="4762500" cy="6107113"/>
          </a:xfrm>
        </p:spPr>
      </p:pic>
    </p:spTree>
    <p:extLst>
      <p:ext uri="{BB962C8B-B14F-4D97-AF65-F5344CB8AC3E}">
        <p14:creationId xmlns:p14="http://schemas.microsoft.com/office/powerpoint/2010/main" val="426339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55"/>
          <a:stretch/>
        </p:blipFill>
        <p:spPr>
          <a:xfrm>
            <a:off x="2564604" y="967807"/>
            <a:ext cx="6884198" cy="4970980"/>
          </a:xfrm>
        </p:spPr>
      </p:pic>
    </p:spTree>
    <p:extLst>
      <p:ext uri="{BB962C8B-B14F-4D97-AF65-F5344CB8AC3E}">
        <p14:creationId xmlns:p14="http://schemas.microsoft.com/office/powerpoint/2010/main" val="325138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218</TotalTime>
  <Words>323</Words>
  <Application>Microsoft Office PowerPoint</Application>
  <PresentationFormat>Широкоэкранный</PresentationFormat>
  <Paragraphs>25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Calibri</vt:lpstr>
      <vt:lpstr>Calibri Light</vt:lpstr>
      <vt:lpstr>Monotype Corsiva</vt:lpstr>
      <vt:lpstr>Тема Office</vt:lpstr>
      <vt:lpstr>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54</cp:revision>
  <dcterms:created xsi:type="dcterms:W3CDTF">2022-10-24T11:37:43Z</dcterms:created>
  <dcterms:modified xsi:type="dcterms:W3CDTF">2022-11-02T08:48:30Z</dcterms:modified>
</cp:coreProperties>
</file>