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 autoCompressPictures="0">
  <p:sldMasterIdLst>
    <p:sldMasterId id="2147484732" r:id="rId4"/>
  </p:sldMasterIdLst>
  <p:notesMasterIdLst>
    <p:notesMasterId r:id="rId15"/>
  </p:notesMasterIdLst>
  <p:handoutMasterIdLst>
    <p:handoutMasterId r:id="rId16"/>
  </p:handoutMasterIdLst>
  <p:sldIdLst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</p:sldIdLst>
  <p:sldSz cx="12192000" cy="6858000"/>
  <p:notesSz cx="6858000" cy="9144000"/>
  <p:defaultTextStyle>
    <a:defPPr rtl="0">
      <a:defRPr lang="ru-ru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3" name="Автор" initials="A" lastIdx="0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68D230F3-CF80-4859-8CE7-A43EE81993B5}" styleName="Светлый стиль 1 — акцент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256" autoAdjust="0"/>
    <p:restoredTop sz="95899" autoAdjust="0"/>
  </p:normalViewPr>
  <p:slideViewPr>
    <p:cSldViewPr snapToGrid="0">
      <p:cViewPr varScale="1">
        <p:scale>
          <a:sx n="85" d="100"/>
          <a:sy n="85" d="100"/>
        </p:scale>
        <p:origin x="618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77" d="100"/>
          <a:sy n="77" d="100"/>
        </p:scale>
        <p:origin x="3912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commentAuthors" Target="commentAuthors.xml"/><Relationship Id="rId2" Type="http://schemas.openxmlformats.org/officeDocument/2006/relationships/customXml" Target="../customXml/item2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>
            <a:extLst>
              <a:ext uri="{FF2B5EF4-FFF2-40B4-BE49-F238E27FC236}">
                <a16:creationId xmlns:a16="http://schemas.microsoft.com/office/drawing/2014/main" id="{18AE8FE5-9DC2-4DB5-9020-03925208C0C8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ru-RU"/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BC9E2AB1-DC73-4EAE-9A68-FF4FE5BA30E5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4E29B4BC-6FF8-447B-AB02-95ECAD3EE092}" type="datetime1">
              <a:rPr lang="ru-RU" smtClean="0"/>
              <a:t>14.08.2020</a:t>
            </a:fld>
            <a:endParaRPr lang="ru-RU" dirty="0"/>
          </a:p>
        </p:txBody>
      </p:sp>
      <p:sp>
        <p:nvSpPr>
          <p:cNvPr id="4" name="Нижний колонтитул 3">
            <a:extLst>
              <a:ext uri="{FF2B5EF4-FFF2-40B4-BE49-F238E27FC236}">
                <a16:creationId xmlns:a16="http://schemas.microsoft.com/office/drawing/2014/main" id="{2D12E952-CA93-4853-92C0-F1F5E444E8EE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ru-RU"/>
          </a:p>
        </p:txBody>
      </p:sp>
      <p:sp>
        <p:nvSpPr>
          <p:cNvPr id="5" name="Номер слайда 4">
            <a:extLst>
              <a:ext uri="{FF2B5EF4-FFF2-40B4-BE49-F238E27FC236}">
                <a16:creationId xmlns:a16="http://schemas.microsoft.com/office/drawing/2014/main" id="{1D7B6CD3-3C7A-4CEC-B6B2-B69E4180C8F1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2DED1B84-63D4-4527-B727-673DAF5348B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0138173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ru-RU" noProof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933981B-731A-438F-BA12-6B725BC81B71}" type="datetime1">
              <a:rPr lang="ru-RU" smtClean="0"/>
              <a:pPr/>
              <a:t>14.08.2020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rt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 rtl="0"/>
            <a:r>
              <a:rPr lang="ru-RU" noProof="0"/>
              <a:t>Образец текста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sp>
        <p:nvSpPr>
          <p:cNvPr id="6" name="Нижний колонтитул 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ru-RU" noProof="0"/>
          </a:p>
        </p:txBody>
      </p:sp>
      <p:sp>
        <p:nvSpPr>
          <p:cNvPr id="7" name="Номер слайда 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F3F257D5-55BF-4140-94FD-59F0D38B24D1}" type="slidenum">
              <a:rPr lang="ru-RU" noProof="0" smtClean="0"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267123945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F3F257D5-55BF-4140-94FD-59F0D38B24D1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719590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 6"/>
          <p:cNvSpPr>
            <a:spLocks noChangeAspect="1"/>
          </p:cNvSpPr>
          <p:nvPr/>
        </p:nvSpPr>
        <p:spPr>
          <a:xfrm>
            <a:off x="231140" y="243840"/>
            <a:ext cx="11724640" cy="6377939"/>
          </a:xfrm>
          <a:prstGeom prst="rect">
            <a:avLst/>
          </a:prstGeom>
          <a:solidFill>
            <a:schemeClr val="accent1"/>
          </a:solidFill>
          <a:ln w="1270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Заголовок 1"/>
          <p:cNvSpPr>
            <a:spLocks noGrp="1"/>
          </p:cNvSpPr>
          <p:nvPr>
            <p:ph type="ctrTitle"/>
          </p:nvPr>
        </p:nvSpPr>
        <p:spPr>
          <a:xfrm>
            <a:off x="1109980" y="882376"/>
            <a:ext cx="9966960" cy="2926080"/>
          </a:xfrm>
        </p:spPr>
        <p:txBody>
          <a:bodyPr rtlCol="0" anchor="b">
            <a:normAutofit/>
          </a:bodyPr>
          <a:lstStyle>
            <a:lvl1pPr algn="ctr">
              <a:lnSpc>
                <a:spcPct val="85000"/>
              </a:lnSpc>
              <a:defRPr sz="7200" b="1" cap="all" baseline="0">
                <a:solidFill>
                  <a:srgbClr val="FFFFFF"/>
                </a:solidFill>
              </a:defRPr>
            </a:lvl1pPr>
          </a:lstStyle>
          <a:p>
            <a:pPr rtl="0"/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3" name="Подзаголовок 2"/>
          <p:cNvSpPr>
            <a:spLocks noGrp="1"/>
          </p:cNvSpPr>
          <p:nvPr>
            <p:ph type="subTitle" idx="1"/>
          </p:nvPr>
        </p:nvSpPr>
        <p:spPr>
          <a:xfrm>
            <a:off x="1709530" y="3869634"/>
            <a:ext cx="8767860" cy="1388165"/>
          </a:xfrm>
        </p:spPr>
        <p:txBody>
          <a:bodyPr rtlCol="0">
            <a:normAutofit/>
          </a:bodyPr>
          <a:lstStyle>
            <a:lvl1pPr marL="0" indent="0" algn="ctr">
              <a:buNone/>
              <a:defRPr sz="2200">
                <a:solidFill>
                  <a:srgbClr val="FFFFFF"/>
                </a:solidFill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pPr rtl="0"/>
            <a:r>
              <a:rPr lang="ru-RU" noProof="0" smtClean="0"/>
              <a:t>Образец подзаголовка</a:t>
            </a:r>
            <a:endParaRPr lang="ru-RU" noProof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 rtl="0"/>
            <a:fld id="{D6F2BFF2-07E5-4443-8BDB-521490E3F0B1}" type="datetime1">
              <a:rPr lang="ru-RU" noProof="0" smtClean="0"/>
              <a:t>14.08.2020</a:t>
            </a:fld>
            <a:endParaRPr lang="ru-RU" noProof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 rtl="0"/>
            <a:endParaRPr lang="ru-RU" noProof="0"/>
          </a:p>
        </p:txBody>
      </p:sp>
      <p:sp>
        <p:nvSpPr>
          <p:cNvPr id="6" name="Номер слайда 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 rtl="0"/>
            <a:fld id="{7966EA62-41C5-4F9A-A915-5B0BC739C923}" type="slidenum">
              <a:rPr lang="ru-RU" noProof="0" smtClean="0"/>
              <a:t>‹#›</a:t>
            </a:fld>
            <a:endParaRPr lang="ru-RU" noProof="0"/>
          </a:p>
        </p:txBody>
      </p:sp>
      <p:cxnSp>
        <p:nvCxnSpPr>
          <p:cNvPr id="8" name="Прямая соединительная линия 7"/>
          <p:cNvCxnSpPr/>
          <p:nvPr/>
        </p:nvCxnSpPr>
        <p:spPr>
          <a:xfrm>
            <a:off x="1978660" y="3733800"/>
            <a:ext cx="8229601" cy="0"/>
          </a:xfrm>
          <a:prstGeom prst="line">
            <a:avLst/>
          </a:prstGeom>
          <a:ln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46789636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 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3" name="Вертикальный текст 2"/>
          <p:cNvSpPr>
            <a:spLocks noGrp="1"/>
          </p:cNvSpPr>
          <p:nvPr>
            <p:ph type="body" orient="vert" idx="1"/>
          </p:nvPr>
        </p:nvSpPr>
        <p:spPr/>
        <p:txBody>
          <a:bodyPr vert="eaVert" rtlCol="0"/>
          <a:lstStyle/>
          <a:p>
            <a:pPr lvl="0" rtl="0"/>
            <a:r>
              <a:rPr lang="ru-RU" noProof="0" smtClean="0"/>
              <a:t>Образец текста</a:t>
            </a:r>
          </a:p>
          <a:p>
            <a:pPr lvl="1" rtl="0"/>
            <a:r>
              <a:rPr lang="ru-RU" noProof="0" smtClean="0"/>
              <a:t>Второй уровень</a:t>
            </a:r>
          </a:p>
          <a:p>
            <a:pPr lvl="2" rtl="0"/>
            <a:r>
              <a:rPr lang="ru-RU" noProof="0" smtClean="0"/>
              <a:t>Третий уровень</a:t>
            </a:r>
          </a:p>
          <a:p>
            <a:pPr lvl="3" rtl="0"/>
            <a:r>
              <a:rPr lang="ru-RU" noProof="0" smtClean="0"/>
              <a:t>Четвертый уровень</a:t>
            </a:r>
          </a:p>
          <a:p>
            <a:pPr lvl="4" rtl="0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F50F5773-D92E-4858-B396-1941EABECD80}" type="datetime1">
              <a:rPr lang="ru-RU" noProof="0" smtClean="0"/>
              <a:t>14.08.2020</a:t>
            </a:fld>
            <a:endParaRPr lang="ru-RU" noProof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noProof="0"/>
          </a:p>
        </p:txBody>
      </p:sp>
      <p:sp>
        <p:nvSpPr>
          <p:cNvPr id="6" name="Номер слайда 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7966EA62-41C5-4F9A-A915-5B0BC739C923}" type="slidenum">
              <a:rPr lang="ru-RU" noProof="0" smtClean="0"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17824303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 1"/>
          <p:cNvSpPr>
            <a:spLocks noGrp="1"/>
          </p:cNvSpPr>
          <p:nvPr>
            <p:ph type="title" orient="vert"/>
          </p:nvPr>
        </p:nvSpPr>
        <p:spPr>
          <a:xfrm>
            <a:off x="8724900" y="762000"/>
            <a:ext cx="2324100" cy="5410200"/>
          </a:xfrm>
        </p:spPr>
        <p:txBody>
          <a:bodyPr vert="eaVert" rtlCol="0"/>
          <a:lstStyle/>
          <a:p>
            <a:pPr rtl="0"/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3" name="Вертикальный текст 2"/>
          <p:cNvSpPr>
            <a:spLocks noGrp="1"/>
          </p:cNvSpPr>
          <p:nvPr>
            <p:ph type="body" orient="vert" idx="1"/>
          </p:nvPr>
        </p:nvSpPr>
        <p:spPr>
          <a:xfrm>
            <a:off x="1143000" y="762000"/>
            <a:ext cx="7429500" cy="5410200"/>
          </a:xfrm>
        </p:spPr>
        <p:txBody>
          <a:bodyPr vert="eaVert" rtlCol="0"/>
          <a:lstStyle/>
          <a:p>
            <a:pPr lvl="0" rtl="0"/>
            <a:r>
              <a:rPr lang="ru-RU" noProof="0" smtClean="0"/>
              <a:t>Образец текста</a:t>
            </a:r>
          </a:p>
          <a:p>
            <a:pPr lvl="1" rtl="0"/>
            <a:r>
              <a:rPr lang="ru-RU" noProof="0" smtClean="0"/>
              <a:t>Второй уровень</a:t>
            </a:r>
          </a:p>
          <a:p>
            <a:pPr lvl="2" rtl="0"/>
            <a:r>
              <a:rPr lang="ru-RU" noProof="0" smtClean="0"/>
              <a:t>Третий уровень</a:t>
            </a:r>
          </a:p>
          <a:p>
            <a:pPr lvl="3" rtl="0"/>
            <a:r>
              <a:rPr lang="ru-RU" noProof="0" smtClean="0"/>
              <a:t>Четвертый уровень</a:t>
            </a:r>
          </a:p>
          <a:p>
            <a:pPr lvl="4" rtl="0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02382B0A-88C4-4388-BCBA-943ED98B94B9}" type="datetime1">
              <a:rPr lang="ru-RU" noProof="0" smtClean="0"/>
              <a:t>14.08.2020</a:t>
            </a:fld>
            <a:endParaRPr lang="ru-RU" noProof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noProof="0"/>
          </a:p>
        </p:txBody>
      </p:sp>
      <p:sp>
        <p:nvSpPr>
          <p:cNvPr id="6" name="Номер слайда 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7966EA62-41C5-4F9A-A915-5B0BC739C923}" type="slidenum">
              <a:rPr lang="ru-RU" noProof="0" smtClean="0"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321773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 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3" name="Объект 2"/>
          <p:cNvSpPr>
            <a:spLocks noGrp="1"/>
          </p:cNvSpPr>
          <p:nvPr>
            <p:ph idx="1"/>
          </p:nvPr>
        </p:nvSpPr>
        <p:spPr/>
        <p:txBody>
          <a:bodyPr rtlCol="0"/>
          <a:lstStyle/>
          <a:p>
            <a:pPr lvl="0" rtl="0"/>
            <a:r>
              <a:rPr lang="ru-RU" noProof="0" smtClean="0"/>
              <a:t>Образец текста</a:t>
            </a:r>
          </a:p>
          <a:p>
            <a:pPr lvl="1" rtl="0"/>
            <a:r>
              <a:rPr lang="ru-RU" noProof="0" smtClean="0"/>
              <a:t>Второй уровень</a:t>
            </a:r>
          </a:p>
          <a:p>
            <a:pPr lvl="2" rtl="0"/>
            <a:r>
              <a:rPr lang="ru-RU" noProof="0" smtClean="0"/>
              <a:t>Третий уровень</a:t>
            </a:r>
          </a:p>
          <a:p>
            <a:pPr lvl="3" rtl="0"/>
            <a:r>
              <a:rPr lang="ru-RU" noProof="0" smtClean="0"/>
              <a:t>Четвертый уровень</a:t>
            </a:r>
          </a:p>
          <a:p>
            <a:pPr lvl="4" rtl="0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25B25A28-FC9D-437B-BD3E-651DCBE3B6F0}" type="datetime1">
              <a:rPr lang="ru-RU" noProof="0" smtClean="0"/>
              <a:t>14.08.2020</a:t>
            </a:fld>
            <a:endParaRPr lang="ru-RU" noProof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noProof="0"/>
          </a:p>
        </p:txBody>
      </p:sp>
      <p:sp>
        <p:nvSpPr>
          <p:cNvPr id="6" name="Номер слайда 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7966EA62-41C5-4F9A-A915-5B0BC739C923}" type="slidenum">
              <a:rPr lang="ru-RU" noProof="0" smtClean="0"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18406052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 1"/>
          <p:cNvSpPr>
            <a:spLocks noGrp="1"/>
          </p:cNvSpPr>
          <p:nvPr>
            <p:ph type="title"/>
          </p:nvPr>
        </p:nvSpPr>
        <p:spPr>
          <a:xfrm>
            <a:off x="1106424" y="1173575"/>
            <a:ext cx="9966960" cy="2926080"/>
          </a:xfrm>
        </p:spPr>
        <p:txBody>
          <a:bodyPr rtlCol="0" anchor="b">
            <a:noAutofit/>
          </a:bodyPr>
          <a:lstStyle>
            <a:lvl1pPr algn="ctr">
              <a:lnSpc>
                <a:spcPct val="85000"/>
              </a:lnSpc>
              <a:defRPr sz="7200" b="0" cap="all" baseline="0"/>
            </a:lvl1pPr>
          </a:lstStyle>
          <a:p>
            <a:pPr rtl="0"/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3" name="Текст 2"/>
          <p:cNvSpPr>
            <a:spLocks noGrp="1"/>
          </p:cNvSpPr>
          <p:nvPr>
            <p:ph type="body" idx="1"/>
          </p:nvPr>
        </p:nvSpPr>
        <p:spPr>
          <a:xfrm>
            <a:off x="1709928" y="4154520"/>
            <a:ext cx="8769096" cy="1363806"/>
          </a:xfrm>
        </p:spPr>
        <p:txBody>
          <a:bodyPr rtlCol="0" anchor="t">
            <a:normAutofit/>
          </a:bodyPr>
          <a:lstStyle>
            <a:lvl1pPr marL="0" indent="0" algn="ctr">
              <a:buNone/>
              <a:defRPr sz="2200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ru-RU" noProof="0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EA8306DF-CDF0-475C-B93D-AAAF5C1320CA}" type="datetime1">
              <a:rPr lang="ru-RU" noProof="0" smtClean="0"/>
              <a:t>14.08.2020</a:t>
            </a:fld>
            <a:endParaRPr lang="ru-RU" noProof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noProof="0"/>
          </a:p>
        </p:txBody>
      </p:sp>
      <p:sp>
        <p:nvSpPr>
          <p:cNvPr id="6" name="Номер слайда 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7966EA62-41C5-4F9A-A915-5B0BC739C923}" type="slidenum">
              <a:rPr lang="ru-RU" noProof="0" smtClean="0"/>
              <a:t>‹#›</a:t>
            </a:fld>
            <a:endParaRPr lang="ru-RU" noProof="0"/>
          </a:p>
        </p:txBody>
      </p:sp>
      <p:cxnSp>
        <p:nvCxnSpPr>
          <p:cNvPr id="7" name="Прямая соединительная линия 6"/>
          <p:cNvCxnSpPr/>
          <p:nvPr/>
        </p:nvCxnSpPr>
        <p:spPr>
          <a:xfrm>
            <a:off x="1981200" y="4020408"/>
            <a:ext cx="8229601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61939101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 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 7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3" name="Объект 2"/>
          <p:cNvSpPr>
            <a:spLocks noGrp="1"/>
          </p:cNvSpPr>
          <p:nvPr>
            <p:ph sz="half" idx="1"/>
          </p:nvPr>
        </p:nvSpPr>
        <p:spPr>
          <a:xfrm>
            <a:off x="1143000" y="2057399"/>
            <a:ext cx="4754880" cy="4023360"/>
          </a:xfrm>
        </p:spPr>
        <p:txBody>
          <a:bodyPr rtlCol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rtl="0"/>
            <a:r>
              <a:rPr lang="ru-RU" noProof="0" smtClean="0"/>
              <a:t>Образец текста</a:t>
            </a:r>
          </a:p>
          <a:p>
            <a:pPr lvl="1" rtl="0"/>
            <a:r>
              <a:rPr lang="ru-RU" noProof="0" smtClean="0"/>
              <a:t>Второй уровень</a:t>
            </a:r>
          </a:p>
          <a:p>
            <a:pPr lvl="2" rtl="0"/>
            <a:r>
              <a:rPr lang="ru-RU" noProof="0" smtClean="0"/>
              <a:t>Третий уровень</a:t>
            </a:r>
          </a:p>
          <a:p>
            <a:pPr lvl="3" rtl="0"/>
            <a:r>
              <a:rPr lang="ru-RU" noProof="0" smtClean="0"/>
              <a:t>Четвертый уровень</a:t>
            </a:r>
          </a:p>
          <a:p>
            <a:pPr lvl="4" rtl="0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4" name="Объект 3"/>
          <p:cNvSpPr>
            <a:spLocks noGrp="1"/>
          </p:cNvSpPr>
          <p:nvPr>
            <p:ph sz="half" idx="2"/>
          </p:nvPr>
        </p:nvSpPr>
        <p:spPr>
          <a:xfrm>
            <a:off x="6267612" y="2057400"/>
            <a:ext cx="4754880" cy="4023360"/>
          </a:xfrm>
        </p:spPr>
        <p:txBody>
          <a:bodyPr rtlCol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rtl="0"/>
            <a:r>
              <a:rPr lang="ru-RU" noProof="0" smtClean="0"/>
              <a:t>Образец текста</a:t>
            </a:r>
          </a:p>
          <a:p>
            <a:pPr lvl="1" rtl="0"/>
            <a:r>
              <a:rPr lang="ru-RU" noProof="0" smtClean="0"/>
              <a:t>Второй уровень</a:t>
            </a:r>
          </a:p>
          <a:p>
            <a:pPr lvl="2" rtl="0"/>
            <a:r>
              <a:rPr lang="ru-RU" noProof="0" smtClean="0"/>
              <a:t>Третий уровень</a:t>
            </a:r>
          </a:p>
          <a:p>
            <a:pPr lvl="3" rtl="0"/>
            <a:r>
              <a:rPr lang="ru-RU" noProof="0" smtClean="0"/>
              <a:t>Четвертый уровень</a:t>
            </a:r>
          </a:p>
          <a:p>
            <a:pPr lvl="4" rtl="0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C078D5D1-0635-4F74-A8F0-0A0512183669}" type="datetime1">
              <a:rPr lang="ru-RU" noProof="0" smtClean="0"/>
              <a:t>14.08.2020</a:t>
            </a:fld>
            <a:endParaRPr lang="ru-RU" noProof="0"/>
          </a:p>
        </p:txBody>
      </p:sp>
      <p:sp>
        <p:nvSpPr>
          <p:cNvPr id="6" name="Нижний колонтитул 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noProof="0"/>
          </a:p>
        </p:txBody>
      </p:sp>
      <p:sp>
        <p:nvSpPr>
          <p:cNvPr id="7" name="Номер слайда 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7966EA62-41C5-4F9A-A915-5B0BC739C923}" type="slidenum">
              <a:rPr lang="ru-RU" noProof="0" smtClean="0"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15341928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оловок 9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3" name="Текст 2"/>
          <p:cNvSpPr>
            <a:spLocks noGrp="1"/>
          </p:cNvSpPr>
          <p:nvPr>
            <p:ph type="body" idx="1"/>
          </p:nvPr>
        </p:nvSpPr>
        <p:spPr>
          <a:xfrm>
            <a:off x="1143000" y="2001511"/>
            <a:ext cx="4754880" cy="777240"/>
          </a:xfrm>
        </p:spPr>
        <p:txBody>
          <a:bodyPr rtlCol="0" anchor="ctr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ru-RU" noProof="0" smtClean="0"/>
              <a:t>Образец текста</a:t>
            </a:r>
          </a:p>
        </p:txBody>
      </p:sp>
      <p:sp>
        <p:nvSpPr>
          <p:cNvPr id="4" name="Объект 3"/>
          <p:cNvSpPr>
            <a:spLocks noGrp="1"/>
          </p:cNvSpPr>
          <p:nvPr>
            <p:ph sz="half" idx="2"/>
          </p:nvPr>
        </p:nvSpPr>
        <p:spPr>
          <a:xfrm>
            <a:off x="1143000" y="2721483"/>
            <a:ext cx="4754880" cy="3383280"/>
          </a:xfrm>
        </p:spPr>
        <p:txBody>
          <a:bodyPr rtlCol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rtl="0"/>
            <a:r>
              <a:rPr lang="ru-RU" noProof="0" smtClean="0"/>
              <a:t>Образец текста</a:t>
            </a:r>
          </a:p>
          <a:p>
            <a:pPr lvl="1" rtl="0"/>
            <a:r>
              <a:rPr lang="ru-RU" noProof="0" smtClean="0"/>
              <a:t>Второй уровень</a:t>
            </a:r>
          </a:p>
          <a:p>
            <a:pPr lvl="2" rtl="0"/>
            <a:r>
              <a:rPr lang="ru-RU" noProof="0" smtClean="0"/>
              <a:t>Третий уровень</a:t>
            </a:r>
          </a:p>
          <a:p>
            <a:pPr lvl="3" rtl="0"/>
            <a:r>
              <a:rPr lang="ru-RU" noProof="0" smtClean="0"/>
              <a:t>Четвертый уровень</a:t>
            </a:r>
          </a:p>
          <a:p>
            <a:pPr lvl="4" rtl="0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5" name="Текст 4"/>
          <p:cNvSpPr>
            <a:spLocks noGrp="1"/>
          </p:cNvSpPr>
          <p:nvPr>
            <p:ph type="body" sz="quarter" idx="3"/>
          </p:nvPr>
        </p:nvSpPr>
        <p:spPr>
          <a:xfrm>
            <a:off x="6269173" y="1999032"/>
            <a:ext cx="4754880" cy="777240"/>
          </a:xfrm>
        </p:spPr>
        <p:txBody>
          <a:bodyPr rtlCol="0" anchor="ctr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ru-RU" noProof="0" smtClean="0"/>
              <a:t>Образец текста</a:t>
            </a:r>
          </a:p>
        </p:txBody>
      </p:sp>
      <p:sp>
        <p:nvSpPr>
          <p:cNvPr id="6" name="Объект 5"/>
          <p:cNvSpPr>
            <a:spLocks noGrp="1"/>
          </p:cNvSpPr>
          <p:nvPr>
            <p:ph sz="quarter" idx="4"/>
          </p:nvPr>
        </p:nvSpPr>
        <p:spPr>
          <a:xfrm>
            <a:off x="6269173" y="2719322"/>
            <a:ext cx="4754880" cy="3383280"/>
          </a:xfrm>
        </p:spPr>
        <p:txBody>
          <a:bodyPr rtlCol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rtl="0"/>
            <a:r>
              <a:rPr lang="ru-RU" noProof="0" smtClean="0"/>
              <a:t>Образец текста</a:t>
            </a:r>
          </a:p>
          <a:p>
            <a:pPr lvl="1" rtl="0"/>
            <a:r>
              <a:rPr lang="ru-RU" noProof="0" smtClean="0"/>
              <a:t>Второй уровень</a:t>
            </a:r>
          </a:p>
          <a:p>
            <a:pPr lvl="2" rtl="0"/>
            <a:r>
              <a:rPr lang="ru-RU" noProof="0" smtClean="0"/>
              <a:t>Третий уровень</a:t>
            </a:r>
          </a:p>
          <a:p>
            <a:pPr lvl="3" rtl="0"/>
            <a:r>
              <a:rPr lang="ru-RU" noProof="0" smtClean="0"/>
              <a:t>Четвертый уровень</a:t>
            </a:r>
          </a:p>
          <a:p>
            <a:pPr lvl="4" rtl="0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7" name="Дата 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4FC95E8A-0708-4312-B0AC-C99C53378102}" type="datetime1">
              <a:rPr lang="ru-RU" noProof="0" smtClean="0"/>
              <a:t>14.08.2020</a:t>
            </a:fld>
            <a:endParaRPr lang="ru-RU" noProof="0"/>
          </a:p>
        </p:txBody>
      </p:sp>
      <p:sp>
        <p:nvSpPr>
          <p:cNvPr id="8" name="Нижний колонтитул 7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noProof="0"/>
          </a:p>
        </p:txBody>
      </p:sp>
      <p:sp>
        <p:nvSpPr>
          <p:cNvPr id="9" name="Номер слайда 8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7966EA62-41C5-4F9A-A915-5B0BC739C923}" type="slidenum">
              <a:rPr lang="ru-RU" noProof="0" smtClean="0"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26340894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496E529D-91A9-47E5-938C-AA3CCE7824B3}" type="datetime1">
              <a:rPr lang="ru-RU" noProof="0" smtClean="0"/>
              <a:t>14.08.2020</a:t>
            </a:fld>
            <a:endParaRPr lang="ru-RU" noProof="0"/>
          </a:p>
        </p:txBody>
      </p:sp>
      <p:sp>
        <p:nvSpPr>
          <p:cNvPr id="4" name="Нижний колонтитул 3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noProof="0"/>
          </a:p>
        </p:txBody>
      </p:sp>
      <p:sp>
        <p:nvSpPr>
          <p:cNvPr id="5" name="Номер слайда 4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7966EA62-41C5-4F9A-A915-5B0BC739C923}" type="slidenum">
              <a:rPr lang="ru-RU" noProof="0" smtClean="0"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36245705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CEC28F29-3D81-4177-B012-1FABB577BF28}" type="datetime1">
              <a:rPr lang="ru-RU" noProof="0" smtClean="0"/>
              <a:t>14.08.2020</a:t>
            </a:fld>
            <a:endParaRPr lang="ru-RU" noProof="0"/>
          </a:p>
        </p:txBody>
      </p:sp>
      <p:sp>
        <p:nvSpPr>
          <p:cNvPr id="3" name="Нижний колонтитул 2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noProof="0"/>
          </a:p>
        </p:txBody>
      </p:sp>
      <p:sp>
        <p:nvSpPr>
          <p:cNvPr id="4" name="Номер слайда 3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7966EA62-41C5-4F9A-A915-5B0BC739C923}" type="slidenum">
              <a:rPr lang="ru-RU" noProof="0" smtClean="0"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1892557035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 1"/>
          <p:cNvSpPr>
            <a:spLocks noGrp="1"/>
          </p:cNvSpPr>
          <p:nvPr>
            <p:ph type="title"/>
          </p:nvPr>
        </p:nvSpPr>
        <p:spPr>
          <a:xfrm>
            <a:off x="1143000" y="1097280"/>
            <a:ext cx="3931920" cy="1737360"/>
          </a:xfrm>
        </p:spPr>
        <p:txBody>
          <a:bodyPr rtlCol="0" anchor="b">
            <a:noAutofit/>
          </a:bodyPr>
          <a:lstStyle>
            <a:lvl1pPr>
              <a:lnSpc>
                <a:spcPct val="90000"/>
              </a:lnSpc>
              <a:defRPr sz="4000" b="0"/>
            </a:lvl1pPr>
          </a:lstStyle>
          <a:p>
            <a:pPr rtl="0"/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3" name="Объект 2"/>
          <p:cNvSpPr>
            <a:spLocks noGrp="1"/>
          </p:cNvSpPr>
          <p:nvPr>
            <p:ph idx="1"/>
          </p:nvPr>
        </p:nvSpPr>
        <p:spPr>
          <a:xfrm>
            <a:off x="5852159" y="1097280"/>
            <a:ext cx="5212080" cy="4663440"/>
          </a:xfrm>
        </p:spPr>
        <p:txBody>
          <a:bodyPr rtlCol="0"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rtl="0"/>
            <a:r>
              <a:rPr lang="ru-RU" noProof="0" smtClean="0"/>
              <a:t>Образец текста</a:t>
            </a:r>
          </a:p>
          <a:p>
            <a:pPr lvl="1" rtl="0"/>
            <a:r>
              <a:rPr lang="ru-RU" noProof="0" smtClean="0"/>
              <a:t>Второй уровень</a:t>
            </a:r>
          </a:p>
          <a:p>
            <a:pPr lvl="2" rtl="0"/>
            <a:r>
              <a:rPr lang="ru-RU" noProof="0" smtClean="0"/>
              <a:t>Третий уровень</a:t>
            </a:r>
          </a:p>
          <a:p>
            <a:pPr lvl="3" rtl="0"/>
            <a:r>
              <a:rPr lang="ru-RU" noProof="0" smtClean="0"/>
              <a:t>Четвертый уровень</a:t>
            </a:r>
          </a:p>
          <a:p>
            <a:pPr lvl="4" rtl="0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4" name="Текст 3"/>
          <p:cNvSpPr>
            <a:spLocks noGrp="1"/>
          </p:cNvSpPr>
          <p:nvPr>
            <p:ph type="body" sz="half" idx="2"/>
          </p:nvPr>
        </p:nvSpPr>
        <p:spPr>
          <a:xfrm>
            <a:off x="1143000" y="2834640"/>
            <a:ext cx="3931920" cy="3017520"/>
          </a:xfrm>
        </p:spPr>
        <p:txBody>
          <a:bodyPr rtlCol="0"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7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rtl="0"/>
            <a:r>
              <a:rPr lang="ru-RU" noProof="0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2AC189C2-88FD-414B-9871-698868C6BB0A}" type="datetime1">
              <a:rPr lang="ru-RU" noProof="0" smtClean="0"/>
              <a:t>14.08.2020</a:t>
            </a:fld>
            <a:endParaRPr lang="ru-RU" noProof="0"/>
          </a:p>
        </p:txBody>
      </p:sp>
      <p:sp>
        <p:nvSpPr>
          <p:cNvPr id="6" name="Нижний колонтитул 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noProof="0"/>
          </a:p>
        </p:txBody>
      </p:sp>
      <p:sp>
        <p:nvSpPr>
          <p:cNvPr id="7" name="Номер слайда 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7966EA62-41C5-4F9A-A915-5B0BC739C923}" type="slidenum">
              <a:rPr lang="ru-RU" noProof="0" smtClean="0"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16425363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 1"/>
          <p:cNvSpPr>
            <a:spLocks noGrp="1"/>
          </p:cNvSpPr>
          <p:nvPr>
            <p:ph type="title"/>
          </p:nvPr>
        </p:nvSpPr>
        <p:spPr>
          <a:xfrm>
            <a:off x="1143000" y="1097280"/>
            <a:ext cx="3931920" cy="1737360"/>
          </a:xfrm>
        </p:spPr>
        <p:txBody>
          <a:bodyPr rtlCol="0" anchor="b">
            <a:noAutofit/>
          </a:bodyPr>
          <a:lstStyle>
            <a:lvl1pPr>
              <a:lnSpc>
                <a:spcPct val="90000"/>
              </a:lnSpc>
              <a:defRPr sz="4000" b="0"/>
            </a:lvl1pPr>
          </a:lstStyle>
          <a:p>
            <a:pPr rtl="0"/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3" name="Рисунок 2"/>
          <p:cNvSpPr>
            <a:spLocks noGrp="1" noChangeAspect="1"/>
          </p:cNvSpPr>
          <p:nvPr>
            <p:ph type="pic" idx="1" hasCustomPrompt="1"/>
          </p:nvPr>
        </p:nvSpPr>
        <p:spPr>
          <a:xfrm>
            <a:off x="5413248" y="1069847"/>
            <a:ext cx="6099048" cy="4800600"/>
          </a:xfrm>
        </p:spPr>
        <p:txBody>
          <a:bodyPr lIns="274320" tIns="182880" rtlCol="0" anchor="t">
            <a:normAutofit/>
          </a:bodyPr>
          <a:lstStyle>
            <a:lvl1pPr marL="0" indent="0">
              <a:buNone/>
              <a:defRPr sz="2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rtl="0"/>
            <a:r>
              <a:rPr lang="ru-RU" noProof="0"/>
              <a:t>Щелкните значок, чтобы добавить изображение</a:t>
            </a:r>
          </a:p>
        </p:txBody>
      </p:sp>
      <p:sp>
        <p:nvSpPr>
          <p:cNvPr id="4" name="Текст 3"/>
          <p:cNvSpPr>
            <a:spLocks noGrp="1"/>
          </p:cNvSpPr>
          <p:nvPr>
            <p:ph type="body" sz="half" idx="2"/>
          </p:nvPr>
        </p:nvSpPr>
        <p:spPr>
          <a:xfrm>
            <a:off x="1143000" y="2834640"/>
            <a:ext cx="3931920" cy="2880360"/>
          </a:xfrm>
        </p:spPr>
        <p:txBody>
          <a:bodyPr rtlCol="0"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7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rtl="0"/>
            <a:r>
              <a:rPr lang="ru-RU" noProof="0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2680BAB8-0831-46BA-A498-9ABA9F6BFCBB}" type="datetime1">
              <a:rPr lang="ru-RU" noProof="0" smtClean="0"/>
              <a:t>14.08.2020</a:t>
            </a:fld>
            <a:endParaRPr lang="ru-RU" noProof="0"/>
          </a:p>
        </p:txBody>
      </p:sp>
      <p:sp>
        <p:nvSpPr>
          <p:cNvPr id="6" name="Нижний колонтитул 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noProof="0"/>
          </a:p>
        </p:txBody>
      </p:sp>
      <p:sp>
        <p:nvSpPr>
          <p:cNvPr id="7" name="Номер слайда 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7966EA62-41C5-4F9A-A915-5B0BC739C923}" type="slidenum">
              <a:rPr lang="ru-RU" noProof="0" smtClean="0"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24442859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>
            <a:spLocks noChangeAspect="1"/>
          </p:cNvSpPr>
          <p:nvPr/>
        </p:nvSpPr>
        <p:spPr>
          <a:xfrm>
            <a:off x="231140" y="243840"/>
            <a:ext cx="11724640" cy="6377939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Заголовок 1"/>
          <p:cNvSpPr>
            <a:spLocks noGrp="1"/>
          </p:cNvSpPr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3" name="Текст 2"/>
          <p:cNvSpPr>
            <a:spLocks noGrp="1"/>
          </p:cNvSpPr>
          <p:nvPr>
            <p:ph type="body" idx="1"/>
          </p:nvPr>
        </p:nvSpPr>
        <p:spPr>
          <a:xfrm>
            <a:off x="1143000" y="2057400"/>
            <a:ext cx="9872871" cy="4038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rtl="0"/>
            <a:r>
              <a:rPr lang="ru-RU" noProof="0"/>
              <a:t>Образец текста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1142996" y="6223828"/>
            <a:ext cx="232907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accent1"/>
                </a:solidFill>
              </a:defRPr>
            </a:lvl1pPr>
          </a:lstStyle>
          <a:p>
            <a:pPr rtl="0"/>
            <a:fld id="{8FDB0CA9-B3A1-49C1-AED1-3666682A336C}" type="datetime1">
              <a:rPr lang="ru-RU" noProof="0" smtClean="0"/>
              <a:t>14.08.2020</a:t>
            </a:fld>
            <a:endParaRPr lang="ru-RU" noProof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949148" y="6223828"/>
            <a:ext cx="471777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accent1"/>
                </a:solidFill>
              </a:defRPr>
            </a:lvl1pPr>
          </a:lstStyle>
          <a:p>
            <a:pPr rtl="0"/>
            <a:endParaRPr lang="ru-RU" noProof="0"/>
          </a:p>
        </p:txBody>
      </p:sp>
      <p:sp>
        <p:nvSpPr>
          <p:cNvPr id="6" name="Номер слайда 5"/>
          <p:cNvSpPr>
            <a:spLocks noGrp="1"/>
          </p:cNvSpPr>
          <p:nvPr>
            <p:ph type="sldNum" sz="quarter" idx="4"/>
          </p:nvPr>
        </p:nvSpPr>
        <p:spPr>
          <a:xfrm>
            <a:off x="9329530" y="6223828"/>
            <a:ext cx="17062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pPr rtl="0"/>
            <a:fld id="{7966EA62-41C5-4F9A-A915-5B0BC739C923}" type="slidenum">
              <a:rPr lang="ru-RU" noProof="0" smtClean="0"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11927267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733" r:id="rId1"/>
    <p:sldLayoutId id="2147484734" r:id="rId2"/>
    <p:sldLayoutId id="2147484735" r:id="rId3"/>
    <p:sldLayoutId id="2147484736" r:id="rId4"/>
    <p:sldLayoutId id="2147484737" r:id="rId5"/>
    <p:sldLayoutId id="2147484738" r:id="rId6"/>
    <p:sldLayoutId id="2147484739" r:id="rId7"/>
    <p:sldLayoutId id="2147484740" r:id="rId8"/>
    <p:sldLayoutId id="2147484741" r:id="rId9"/>
    <p:sldLayoutId id="2147484742" r:id="rId10"/>
    <p:sldLayoutId id="2147484743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228600" indent="-182880" algn="l" defTabSz="914400" rtl="0" eaLnBrk="1" latinLnBrk="0" hangingPunct="1">
        <a:lnSpc>
          <a:spcPct val="90000"/>
        </a:lnSpc>
        <a:spcBef>
          <a:spcPts val="1400"/>
        </a:spcBef>
        <a:buClr>
          <a:schemeClr val="accent1"/>
        </a:buClr>
        <a:buSzPct val="80000"/>
        <a:buFont typeface="Corbel" pitchFamily="34" charset="0"/>
        <a:buChar char="•"/>
        <a:defRPr sz="2200" kern="1200">
          <a:solidFill>
            <a:schemeClr val="accent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2000" kern="1200">
          <a:solidFill>
            <a:schemeClr val="accent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8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04800" y="351339"/>
            <a:ext cx="6423377" cy="255454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ru-RU" sz="8000" b="1" dirty="0" smtClean="0">
                <a:ln/>
                <a:solidFill>
                  <a:schemeClr val="accent3"/>
                </a:solidFill>
              </a:rPr>
              <a:t>Спешите делать добро</a:t>
            </a:r>
            <a:endParaRPr lang="ru-RU" sz="8000" b="1" dirty="0">
              <a:ln/>
              <a:solidFill>
                <a:schemeClr val="accent3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102579" y="4188177"/>
            <a:ext cx="6784622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Выполнила : Болотова Ирина Андреевна </a:t>
            </a:r>
          </a:p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Воспитатель группы продленного дня </a:t>
            </a:r>
          </a:p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ГБОУ школа № 219 </a:t>
            </a:r>
          </a:p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Красносельского района Санкт-Петербурга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https://blago-raduga.ru/thumb/2/z6T78VJQ0kMhTq7u8Rc-AQ/r/d/blagotvor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20335" y="454983"/>
            <a:ext cx="4270154" cy="31574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ddu1.lyahovichi.edu.by/ru/sm_full.aspx?guid=1807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3734" y="2792101"/>
            <a:ext cx="3499555" cy="37064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206367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chemeClr val="bg2">
                    <a:lumMod val="50000"/>
                  </a:schemeClr>
                </a:solidFill>
              </a:rPr>
              <a:t>Литература</a:t>
            </a:r>
            <a:endParaRPr lang="ru-RU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43000" y="2057400"/>
            <a:ext cx="10518422" cy="4038600"/>
          </a:xfrm>
        </p:spPr>
        <p:txBody>
          <a:bodyPr/>
          <a:lstStyle/>
          <a:p>
            <a:pPr marL="502920" indent="-457200">
              <a:buFont typeface="+mj-lt"/>
              <a:buAutoNum type="arabicPeriod"/>
            </a:pPr>
            <a:r>
              <a:rPr lang="ru-RU" sz="2400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Архангельский, Н.В. Нравственное воспитание .- М.: Просвещение,1979.</a:t>
            </a:r>
          </a:p>
          <a:p>
            <a:pPr marL="502920" indent="-457200">
              <a:buFont typeface="+mj-lt"/>
              <a:buAutoNum type="arabicPeriod"/>
            </a:pPr>
            <a:r>
              <a:rPr lang="ru-RU" sz="2400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Воспитание школьников : журн.-2001.-№8.</a:t>
            </a:r>
          </a:p>
          <a:p>
            <a:pPr marL="502920" indent="-457200">
              <a:buFont typeface="+mj-lt"/>
              <a:buAutoNum type="arabicPeriod"/>
            </a:pPr>
            <a:r>
              <a:rPr lang="ru-RU" sz="2400" dirty="0" err="1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Коджаспирова</a:t>
            </a:r>
            <a:r>
              <a:rPr lang="ru-RU" sz="2400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Г.М. Педагогический словарь: для студ. </a:t>
            </a:r>
            <a:r>
              <a:rPr lang="ru-RU" sz="2400" dirty="0" err="1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sz="2400" dirty="0" err="1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ысш</a:t>
            </a:r>
            <a:r>
              <a:rPr lang="ru-RU" sz="2400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 </a:t>
            </a:r>
            <a:r>
              <a:rPr lang="ru-RU" sz="2400" dirty="0" err="1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средн</a:t>
            </a:r>
            <a:r>
              <a:rPr lang="ru-RU" sz="2400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400" dirty="0" err="1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2400" dirty="0" err="1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ед</a:t>
            </a:r>
            <a:r>
              <a:rPr lang="ru-RU" sz="2400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учеб. заведений .- М.: </a:t>
            </a:r>
            <a:r>
              <a:rPr lang="en-US" sz="2400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Academia, 2000</a:t>
            </a:r>
            <a:r>
              <a:rPr lang="ru-RU" sz="2400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502920" indent="-457200">
              <a:buFont typeface="+mj-lt"/>
              <a:buAutoNum type="arabicPeriod"/>
            </a:pPr>
            <a:r>
              <a:rPr lang="ru-RU" sz="2400" dirty="0" err="1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Лободина</a:t>
            </a:r>
            <a:r>
              <a:rPr lang="ru-RU" sz="2400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Н.В. Занятия в группе продленного дня 1-4 классы. –В.:Учитель,2015</a:t>
            </a:r>
          </a:p>
          <a:p>
            <a:pPr marL="502920" indent="-457200">
              <a:buFont typeface="+mj-lt"/>
              <a:buAutoNum type="arabicPeriod"/>
            </a:pPr>
            <a:r>
              <a:rPr lang="ru-RU" sz="2400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Формирование личности: проблемы комплексного подхода в процессе воспитания школьника/ под ред. Г.Н. </a:t>
            </a:r>
            <a:r>
              <a:rPr lang="ru-RU" sz="2400" dirty="0" err="1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Филонова</a:t>
            </a:r>
            <a:r>
              <a:rPr lang="ru-RU" sz="2400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.- М.: Педагогика, 1983</a:t>
            </a:r>
          </a:p>
          <a:p>
            <a:pPr marL="45720" indent="0">
              <a:buNone/>
            </a:pPr>
            <a:endParaRPr lang="ru-RU" sz="2400" dirty="0" smtClean="0">
              <a:solidFill>
                <a:schemeClr val="bg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02920" indent="-457200">
              <a:buFont typeface="+mj-lt"/>
              <a:buAutoNum type="arabicPeriod"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1373745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72239" y="801510"/>
            <a:ext cx="9875520" cy="1636889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Доброта</a:t>
            </a:r>
            <a:r>
              <a:rPr lang="ru-RU" dirty="0" smtClean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4900" dirty="0" smtClean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вот качество, которое я желаю приобрести больше всех других.</a:t>
            </a:r>
            <a:br>
              <a:rPr lang="ru-RU" sz="4900" dirty="0" smtClean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900" dirty="0" smtClean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</a:t>
            </a:r>
            <a:r>
              <a:rPr lang="ru-RU" sz="4000" dirty="0" smtClean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Л.Н. Толстой)</a:t>
            </a:r>
            <a:endParaRPr lang="ru-RU" sz="4000" dirty="0">
              <a:solidFill>
                <a:schemeClr val="accent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759188" y="3510844"/>
            <a:ext cx="6778056" cy="2144889"/>
          </a:xfrm>
        </p:spPr>
        <p:txBody>
          <a:bodyPr>
            <a:normAutofit/>
          </a:bodyPr>
          <a:lstStyle/>
          <a:p>
            <a:pPr marL="45720" indent="0">
              <a:buNone/>
            </a:pPr>
            <a:r>
              <a:rPr lang="ru-RU" sz="4000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Делать людям хорошо – хорошеть самому.</a:t>
            </a:r>
          </a:p>
          <a:p>
            <a:pPr marL="45720" indent="0">
              <a:buNone/>
            </a:pPr>
            <a:r>
              <a:rPr lang="ru-RU" sz="3600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(Л. Татьяничева)</a:t>
            </a:r>
            <a:endParaRPr lang="ru-RU" sz="3600" dirty="0">
              <a:solidFill>
                <a:schemeClr val="accent4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 descr="https://demotivation.ru/wp-content/uploads/2020/03/images-pic_6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0266" y="2754489"/>
            <a:ext cx="4288573" cy="35672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265920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idx="1"/>
          </p:nvPr>
        </p:nvSpPr>
        <p:spPr>
          <a:xfrm>
            <a:off x="428978" y="880533"/>
            <a:ext cx="8184444" cy="5215467"/>
          </a:xfrm>
        </p:spPr>
        <p:txBody>
          <a:bodyPr>
            <a:normAutofit/>
          </a:bodyPr>
          <a:lstStyle/>
          <a:p>
            <a:pPr marL="45720" indent="0">
              <a:buNone/>
            </a:pPr>
            <a:r>
              <a:rPr lang="ru-RU" sz="36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Давайте </a:t>
            </a:r>
            <a:r>
              <a:rPr lang="ru-RU" sz="36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поклоняться </a:t>
            </a:r>
            <a:r>
              <a:rPr lang="ru-RU" sz="36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доброте !</a:t>
            </a:r>
            <a:r>
              <a:rPr lang="ru-RU" sz="36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6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Давайте с думой жить о доброте:</a:t>
            </a:r>
            <a:br>
              <a:rPr lang="ru-RU" sz="36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Вся в голубой и звёздной красоте</a:t>
            </a:r>
            <a:br>
              <a:rPr lang="ru-RU" sz="36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Земля добра. Она дарит нас хлебом,</a:t>
            </a:r>
            <a:br>
              <a:rPr lang="ru-RU" sz="36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Живой водой и деревом в цвету.</a:t>
            </a:r>
            <a:br>
              <a:rPr lang="ru-RU" sz="36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 этим вечно неспокойным небом</a:t>
            </a:r>
            <a:br>
              <a:rPr lang="ru-RU" sz="36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Давайте воевать за доброту!</a:t>
            </a:r>
          </a:p>
          <a:p>
            <a:pPr marL="45720" indent="0">
              <a:buNone/>
            </a:pP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</a:t>
            </a:r>
            <a:r>
              <a:rPr lang="ru-RU" sz="36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 Чепуров</a:t>
            </a:r>
            <a:endParaRPr lang="ru-RU" sz="3600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4" name="Picture 2" descr="http://i.mycdn.me/i?r=AzEPZsRbOZEKgBhR0XGMT1RkvR2Utu00MMN4R3vC-hZtvqaKTM5SRkZCeTgDn6uOyic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00009" y="711201"/>
            <a:ext cx="4277502" cy="47187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353096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30111" y="496711"/>
            <a:ext cx="9875520" cy="1616004"/>
          </a:xfrm>
        </p:spPr>
        <p:txBody>
          <a:bodyPr>
            <a:noAutofit/>
          </a:bodyPr>
          <a:lstStyle/>
          <a:p>
            <a:r>
              <a:rPr lang="ru-RU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Доброта</a:t>
            </a:r>
            <a:r>
              <a:rPr lang="ru-RU" dirty="0" smtClean="0">
                <a:solidFill>
                  <a:schemeClr val="accent2"/>
                </a:solidFill>
              </a:rPr>
              <a:t>- отзывчивость, сочувствие, дружеское расположение к людям.</a:t>
            </a:r>
            <a:br>
              <a:rPr lang="ru-RU" dirty="0" smtClean="0">
                <a:solidFill>
                  <a:schemeClr val="accent2"/>
                </a:solidFill>
              </a:rPr>
            </a:br>
            <a:r>
              <a:rPr lang="ru-RU" dirty="0">
                <a:solidFill>
                  <a:schemeClr val="accent2"/>
                </a:solidFill>
              </a:rPr>
              <a:t> </a:t>
            </a:r>
            <a:r>
              <a:rPr lang="ru-RU" dirty="0" smtClean="0">
                <a:solidFill>
                  <a:schemeClr val="accent2"/>
                </a:solidFill>
              </a:rPr>
              <a:t>                                                 (С.И. Ожегов)</a:t>
            </a:r>
            <a:endParaRPr lang="ru-RU" dirty="0">
              <a:solidFill>
                <a:schemeClr val="accent2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9289" y="2325511"/>
            <a:ext cx="5508978" cy="3691467"/>
          </a:xfrm>
        </p:spPr>
        <p:txBody>
          <a:bodyPr>
            <a:normAutofit/>
          </a:bodyPr>
          <a:lstStyle/>
          <a:p>
            <a:pPr marL="45720" indent="0">
              <a:buNone/>
            </a:pPr>
            <a:r>
              <a:rPr lang="ru-RU" sz="36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Добрый человек </a:t>
            </a:r>
            <a:r>
              <a:rPr lang="ru-RU" sz="36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относящийся к людям с расположением, проникнутый сочувствием к ним, готовый помочь, отзывчивый.</a:t>
            </a:r>
            <a:endParaRPr lang="ru-RU" sz="36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098" name="Picture 2" descr="https://34355.ru/sites/default/files/styles/1280x720_scale_crop/public/novosti/oblozhka/2017-07/horosii_postupok.jpg?itok=ijnqB9CY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2336" y="2562579"/>
            <a:ext cx="5699636" cy="3454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632149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s://demotivation.ru/wp-content/uploads/2020/03/768db59dc0e6b6b589a870c34d36ac75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6725" y="1033920"/>
            <a:ext cx="4334935" cy="28899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http://www.gdou4.ru/public/users/996/wUfDOH-BnAU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1813" y="297493"/>
            <a:ext cx="4120445" cy="29184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https://i.artfile.ru/1600x1200_297974_%5bwww.ArtFile.ru%5d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51286" y="3923876"/>
            <a:ext cx="3581053" cy="26857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266106" y="286767"/>
            <a:ext cx="3351174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cap="none" spc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Делать добро</a:t>
            </a:r>
            <a:endParaRPr lang="ru-RU" sz="40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7872419" y="3215990"/>
            <a:ext cx="3389839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cap="none" spc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Желать добра</a:t>
            </a:r>
            <a:endParaRPr lang="ru-RU" sz="40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135256" y="5109323"/>
            <a:ext cx="3735189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cap="none" spc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Помнить добро</a:t>
            </a:r>
            <a:endParaRPr lang="ru-RU" sz="40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72329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320799" y="2619021"/>
            <a:ext cx="352213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Добро</a:t>
            </a:r>
            <a:endParaRPr lang="ru-RU" sz="80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6" name="Прямая со стрелкой 5"/>
          <p:cNvCxnSpPr/>
          <p:nvPr/>
        </p:nvCxnSpPr>
        <p:spPr>
          <a:xfrm flipV="1">
            <a:off x="4521201" y="1721380"/>
            <a:ext cx="2229555" cy="155936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/>
          <p:nvPr/>
        </p:nvCxnSpPr>
        <p:spPr>
          <a:xfrm flipV="1">
            <a:off x="4521201" y="2389714"/>
            <a:ext cx="2441221" cy="101699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 flipV="1">
            <a:off x="4521201" y="3100236"/>
            <a:ext cx="2429933" cy="43833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>
            <a:off x="4521201" y="3636015"/>
            <a:ext cx="2441221" cy="7093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>
            <a:off x="4521201" y="3749865"/>
            <a:ext cx="2429933" cy="55448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>
            <a:off x="4521201" y="3887923"/>
            <a:ext cx="2331155" cy="111305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2" name="TextBox 31"/>
          <p:cNvSpPr txBox="1"/>
          <p:nvPr/>
        </p:nvSpPr>
        <p:spPr>
          <a:xfrm>
            <a:off x="7247467" y="1257792"/>
            <a:ext cx="4018845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-желательность</a:t>
            </a:r>
          </a:p>
          <a:p>
            <a:r>
              <a:rPr lang="ru-RU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4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любие</a:t>
            </a:r>
            <a:endParaRPr lang="ru-RU" sz="4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-сердечность</a:t>
            </a:r>
            <a:endParaRPr lang="ru-RU" sz="4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-порядочность</a:t>
            </a:r>
          </a:p>
          <a:p>
            <a:r>
              <a:rPr lang="ru-RU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-соседство</a:t>
            </a:r>
          </a:p>
          <a:p>
            <a:r>
              <a:rPr lang="ru-RU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4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совестность</a:t>
            </a:r>
            <a:endParaRPr lang="ru-RU" sz="4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032694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28511" y="1497421"/>
            <a:ext cx="9872871" cy="4038600"/>
          </a:xfrm>
        </p:spPr>
        <p:txBody>
          <a:bodyPr>
            <a:normAutofit/>
          </a:bodyPr>
          <a:lstStyle/>
          <a:p>
            <a:pPr marL="45720" indent="0">
              <a:buNone/>
            </a:pPr>
            <a:r>
              <a:rPr lang="ru-RU" sz="4000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Любить людей – знакомых и незнакомых.</a:t>
            </a:r>
          </a:p>
          <a:p>
            <a:pPr marL="45720" indent="0">
              <a:buNone/>
            </a:pPr>
            <a:r>
              <a:rPr lang="ru-RU" sz="4000" dirty="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Призывать окружающих хорошо относиться друг к другу.</a:t>
            </a:r>
          </a:p>
          <a:p>
            <a:pPr marL="45720" indent="0">
              <a:buNone/>
            </a:pPr>
            <a:r>
              <a:rPr lang="ru-RU" sz="4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Делать добро для близких , друзей .</a:t>
            </a:r>
            <a:endParaRPr lang="ru-RU" sz="40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937983" y="246713"/>
            <a:ext cx="568386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ru-RU" sz="5400" b="1" cap="none" spc="0" dirty="0" smtClean="0">
                <a:ln/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Правила доброты</a:t>
            </a:r>
            <a:endParaRPr lang="ru-RU" sz="5400" b="1" cap="none" spc="0" dirty="0">
              <a:ln/>
              <a:solidFill>
                <a:schemeClr val="accent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146" name="Picture 2" descr="http://ds16.centerstart.ru/sites/ds16.centerstart.ru/files/33-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8511" y="4246012"/>
            <a:ext cx="2761373" cy="20710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://sdmhsh.ru/img/image/kartinki_pro_pdd_1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56472" y="4246012"/>
            <a:ext cx="1996551" cy="21166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https://kaskelen.kz/sites/default/files/Gentil-Presen-a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93166" y="4213658"/>
            <a:ext cx="3751333" cy="2181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674845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78556" y="1278466"/>
            <a:ext cx="9872871" cy="5167489"/>
          </a:xfrm>
        </p:spPr>
        <p:txBody>
          <a:bodyPr>
            <a:normAutofit fontScale="92500" lnSpcReduction="10000"/>
          </a:bodyPr>
          <a:lstStyle/>
          <a:p>
            <a:pPr marL="45720" indent="0">
              <a:buNone/>
            </a:pPr>
            <a:r>
              <a:rPr lang="ru-RU" sz="4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Доброго чтут, а злого жалуют.</a:t>
            </a:r>
          </a:p>
          <a:p>
            <a:pPr marL="45720" indent="0">
              <a:buNone/>
            </a:pPr>
            <a:r>
              <a:rPr lang="ru-RU" sz="42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Добряк добро творит, быть может , и , не зная, что от того болит душа у негодяя. </a:t>
            </a:r>
          </a:p>
          <a:p>
            <a:pPr marL="45720" indent="0">
              <a:buNone/>
            </a:pPr>
            <a:r>
              <a:rPr lang="ru-RU" sz="4200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Спеши делать добро.</a:t>
            </a:r>
          </a:p>
          <a:p>
            <a:pPr marL="45720" indent="0">
              <a:buNone/>
            </a:pPr>
            <a:r>
              <a:rPr lang="ru-RU" sz="42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Жизнь дана на добрые дела.</a:t>
            </a:r>
          </a:p>
          <a:p>
            <a:pPr marL="45720" indent="0">
              <a:buNone/>
            </a:pPr>
            <a:r>
              <a:rPr lang="ru-RU" sz="4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Добрые дела красят человека.</a:t>
            </a:r>
          </a:p>
          <a:p>
            <a:pPr marL="45720" indent="0">
              <a:buNone/>
            </a:pPr>
            <a:r>
              <a:rPr lang="ru-RU" sz="4200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Доброе дело питает и душу, и тело.</a:t>
            </a:r>
          </a:p>
          <a:p>
            <a:pPr marL="45720" indent="0">
              <a:buNone/>
            </a:pPr>
            <a:r>
              <a:rPr lang="ru-RU" sz="42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Худо тому, кто добра не творит никому.</a:t>
            </a:r>
          </a:p>
          <a:p>
            <a:pPr marL="45720" indent="0">
              <a:buNone/>
            </a:pPr>
            <a:endParaRPr lang="ru-RU" dirty="0">
              <a:solidFill>
                <a:srgbClr val="7030A0"/>
              </a:solidFill>
            </a:endParaRPr>
          </a:p>
          <a:p>
            <a:pPr marL="45720" indent="0">
              <a:buNone/>
            </a:pP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327966" y="224135"/>
            <a:ext cx="706193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ru-RU" sz="5400" b="1" cap="none" spc="0" dirty="0" smtClean="0">
                <a:ln/>
                <a:solidFill>
                  <a:schemeClr val="accent4"/>
                </a:solidFill>
                <a:effectLst/>
              </a:rPr>
              <a:t>Пословицы о доброте </a:t>
            </a:r>
            <a:endParaRPr lang="ru-RU" sz="5400" b="1" cap="none" spc="0" dirty="0">
              <a:ln/>
              <a:solidFill>
                <a:schemeClr val="accent4"/>
              </a:solidFill>
              <a:effectLst/>
            </a:endParaRPr>
          </a:p>
        </p:txBody>
      </p:sp>
      <p:pic>
        <p:nvPicPr>
          <p:cNvPr id="7170" name="Picture 2" descr="https://pl4.153krsk.ru/images/18-19/gruppy/poznaiki/2019-04-29/7/2019-02-05_4_1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60178" y="3233122"/>
            <a:ext cx="2929112" cy="21968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9678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http://www.dim-spo.ru/images/2019/04/18/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0444" y="405590"/>
            <a:ext cx="8658578" cy="60610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35376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Основа">
  <a:themeElements>
    <a:clrScheme name="Basis">
      <a:dk1>
        <a:srgbClr val="000000"/>
      </a:dk1>
      <a:lt1>
        <a:srgbClr val="FFFFFF"/>
      </a:lt1>
      <a:dk2>
        <a:srgbClr val="565349"/>
      </a:dk2>
      <a:lt2>
        <a:srgbClr val="DDDDDD"/>
      </a:lt2>
      <a:accent1>
        <a:srgbClr val="A6B727"/>
      </a:accent1>
      <a:accent2>
        <a:srgbClr val="DF5327"/>
      </a:accent2>
      <a:accent3>
        <a:srgbClr val="FE9E00"/>
      </a:accent3>
      <a:accent4>
        <a:srgbClr val="418AB3"/>
      </a:accent4>
      <a:accent5>
        <a:srgbClr val="D7D447"/>
      </a:accent5>
      <a:accent6>
        <a:srgbClr val="818183"/>
      </a:accent6>
      <a:hlink>
        <a:srgbClr val="F59E00"/>
      </a:hlink>
      <a:folHlink>
        <a:srgbClr val="B2B2B2"/>
      </a:folHlink>
    </a:clrScheme>
    <a:fontScheme name="Basis">
      <a:maj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Basis">
      <a:fillStyleLst>
        <a:solidFill>
          <a:schemeClr val="phClr"/>
        </a:solidFill>
        <a:solidFill>
          <a:schemeClr val="phClr">
            <a:tint val="55000"/>
            <a:satMod val="130000"/>
          </a:schemeClr>
        </a:solidFill>
        <a:gradFill rotWithShape="1">
          <a:gsLst>
            <a:gs pos="0">
              <a:schemeClr val="phClr"/>
            </a:gs>
            <a:gs pos="90000">
              <a:schemeClr val="phClr">
                <a:shade val="100000"/>
                <a:satMod val="105000"/>
              </a:schemeClr>
            </a:gs>
            <a:gs pos="100000">
              <a:schemeClr val="phClr">
                <a:shade val="80000"/>
                <a:satMod val="12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53975" cap="flat" cmpd="dbl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"/>
          </a:scene3d>
          <a:sp3d extrusionH="12700" contourW="25400" prstMaterial="flat">
            <a:bevelT w="63500" h="152400" prst="angle"/>
            <a:contourClr>
              <a:schemeClr val="phClr">
                <a:shade val="27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95000"/>
            <a:satMod val="140000"/>
          </a:schemeClr>
        </a:solidFill>
        <a:solidFill>
          <a:schemeClr val="phClr">
            <a:tint val="90000"/>
            <a:shade val="85000"/>
            <a:satMod val="160000"/>
            <a:lumMod val="110000"/>
          </a:schemeClr>
        </a:soli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_30104627_TF33828058" id="{55AB4221-B4A6-45F9-BD74-83F272B43241}" vid="{2035D08F-0991-4BAC-9D78-048A03DF1286}"/>
    </a:ext>
  </a:extLst>
</a:theme>
</file>

<file path=ppt/theme/theme2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MediaServiceKeyPoints xmlns="71af3243-3dd4-4a8d-8c0d-dd76da1f02a5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F111ED35F8CC479449609E8A0923A6" ma:contentTypeVersion="10" ma:contentTypeDescription="Create a new document." ma:contentTypeScope="" ma:versionID="e39e7e9e36de66d473ce04bb4ab2dbb8">
  <xsd:schema xmlns:xsd="http://www.w3.org/2001/XMLSchema" xmlns:xs="http://www.w3.org/2001/XMLSchema" xmlns:p="http://schemas.microsoft.com/office/2006/metadata/properties" xmlns:ns2="71af3243-3dd4-4a8d-8c0d-dd76da1f02a5" xmlns:ns3="16c05727-aa75-4e4a-9b5f-8a80a1165891" targetNamespace="http://schemas.microsoft.com/office/2006/metadata/properties" ma:root="true" ma:fieldsID="19dc5994665da46609c24125788630d8" ns2:_="" ns3:_="">
    <xsd:import namespace="71af3243-3dd4-4a8d-8c0d-dd76da1f02a5"/>
    <xsd:import namespace="16c05727-aa75-4e4a-9b5f-8a80a116589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CR" minOccurs="0"/>
                <xsd:element ref="ns2:MediaServiceAutoTags" minOccurs="0"/>
                <xsd:element ref="ns2:MediaServiceEventHashCode" minOccurs="0"/>
                <xsd:element ref="ns2:MediaServiceGenerationTime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af3243-3dd4-4a8d-8c0d-dd76da1f02a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fals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6c05727-aa75-4e4a-9b5f-8a80a1165891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F9D155B8-CF3B-40B2-A199-B2D809AA5FF7}">
  <ds:schemaRefs>
    <ds:schemaRef ds:uri="http://purl.org/dc/elements/1.1/"/>
    <ds:schemaRef ds:uri="http://schemas.microsoft.com/office/2006/metadata/properties"/>
    <ds:schemaRef ds:uri="http://schemas.microsoft.com/office/2006/documentManagement/types"/>
    <ds:schemaRef ds:uri="http://purl.org/dc/terms/"/>
    <ds:schemaRef ds:uri="http://schemas.openxmlformats.org/package/2006/metadata/core-properties"/>
    <ds:schemaRef ds:uri="16c05727-aa75-4e4a-9b5f-8a80a1165891"/>
    <ds:schemaRef ds:uri="http://purl.org/dc/dcmitype/"/>
    <ds:schemaRef ds:uri="http://schemas.microsoft.com/office/infopath/2007/PartnerControls"/>
    <ds:schemaRef ds:uri="71af3243-3dd4-4a8d-8c0d-dd76da1f02a5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886D1C34-E5C8-4E3C-9110-4CAD839A807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af3243-3dd4-4a8d-8c0d-dd76da1f02a5"/>
    <ds:schemaRef ds:uri="16c05727-aa75-4e4a-9b5f-8a80a116589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B1E9C3DF-B2B9-4914-B6CE-846E16DA574D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Организационная диаграмма компании</Template>
  <TotalTime>0</TotalTime>
  <Words>273</Words>
  <Application>Microsoft Office PowerPoint</Application>
  <PresentationFormat>Широкоэкранный</PresentationFormat>
  <Paragraphs>41</Paragraphs>
  <Slides>10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4" baseType="lpstr">
      <vt:lpstr>Calibri</vt:lpstr>
      <vt:lpstr>Corbel</vt:lpstr>
      <vt:lpstr>Times New Roman</vt:lpstr>
      <vt:lpstr>Основа</vt:lpstr>
      <vt:lpstr>Презентация PowerPoint</vt:lpstr>
      <vt:lpstr>Доброта- вот качество, которое я желаю приобрести больше всех других.                                                ( Л.Н. Толстой)</vt:lpstr>
      <vt:lpstr>Презентация PowerPoint</vt:lpstr>
      <vt:lpstr>Доброта- отзывчивость, сочувствие, дружеское расположение к людям.                                                   (С.И. Ожегов)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Литература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2020-08-13T08:52:54Z</dcterms:created>
  <dcterms:modified xsi:type="dcterms:W3CDTF">2020-08-14T07:24:20Z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0x01010079F111ED35F8CC479449609E8A0923A6</vt:lpwstr>
  </property>
</Properties>
</file>