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1" r:id="rId7"/>
    <p:sldId id="260" r:id="rId8"/>
    <p:sldId id="262" r:id="rId9"/>
    <p:sldId id="264" r:id="rId10"/>
    <p:sldId id="265" r:id="rId11"/>
    <p:sldId id="263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102f/000c1e1e-bcbc1913/hello_html_m399e49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10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04664"/>
            <a:ext cx="7992888" cy="5616624"/>
          </a:xfrm>
        </p:spPr>
        <p:txBody>
          <a:bodyPr>
            <a:normAutofit lnSpcReduction="10000"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Май-ка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Гай-ка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Лай-ка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Шай</a:t>
            </a: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</a:t>
            </a: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17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«Мой, моя, мое, мои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31"/>
            <a:ext cx="9144000" cy="684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7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kademiarechi.ru/wp-content/uploads/2020/08/34-1-e15986381591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73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66c/000de91b-ec9e5494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47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628800"/>
            <a:ext cx="2448272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720080" cy="7920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658200" y="1964115"/>
            <a:ext cx="395536" cy="31389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1615434"/>
            <a:ext cx="2448272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06918" y="1620718"/>
            <a:ext cx="2448272" cy="6277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://dreempics.com/img/picture/Apr/29/b0c1c51e3411c009da60c60bfa5c36cc/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0"/>
          <a:stretch/>
        </p:blipFill>
        <p:spPr bwMode="auto">
          <a:xfrm>
            <a:off x="323528" y="2708920"/>
            <a:ext cx="1797685" cy="1809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://www.drawingtutorials101.com/drawing-tutorials/Others/Tools/knife/how-to-draw-a-Knife-step-0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9" t="7417" r="2147" b="9685"/>
          <a:stretch/>
        </p:blipFill>
        <p:spPr bwMode="auto">
          <a:xfrm>
            <a:off x="3131840" y="2915930"/>
            <a:ext cx="2152650" cy="13957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://heliograph.ru/images/654664_narisovat-dyny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691" y="2869738"/>
            <a:ext cx="1990725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dreempics.com/img/picture/Apr/29/b0c1c51e3411c009da60c60bfa5c36cc/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0"/>
          <a:stretch/>
        </p:blipFill>
        <p:spPr bwMode="auto">
          <a:xfrm>
            <a:off x="323528" y="4869160"/>
            <a:ext cx="1797685" cy="1809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www.peppitext.de/Ausmalbilder_Kinder/69_Schule.g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641" y="4869160"/>
            <a:ext cx="2058670" cy="1399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www.allbesttoys.ru/private/allbesttoys-ru/shop_load/195/7742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" t="6400" r="6751" b="6600"/>
          <a:stretch/>
        </p:blipFill>
        <p:spPr bwMode="auto">
          <a:xfrm>
            <a:off x="6405087" y="4810781"/>
            <a:ext cx="1832610" cy="1879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7833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cribble.su/school-literature/literary-reading-2-class/literary-reading-2-class.files/image0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cribble.su/school-literature/literary-reading-2-class/literary-reading-2-class.files/image04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cribble.su/school-literature/literary-reading-2-class/literary-reading-2-class.files/image045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scribble.su/school-literature/literary-reading-2-class/literary-reading-2-class.files/image045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scribble.su/school-literature/literary-reading-2-class/literary-reading-2-class.files/image045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 descr="C:\Users\ingeneer\Desktop\image04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7"/>
          <a:stretch/>
        </p:blipFill>
        <p:spPr bwMode="auto">
          <a:xfrm>
            <a:off x="0" y="35952"/>
            <a:ext cx="3096344" cy="33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www.usgg.ru/uploads/posts/2020-06/1592879569_zme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344" y="31649"/>
            <a:ext cx="2627784" cy="332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15"/>
          <a:stretch/>
        </p:blipFill>
        <p:spPr bwMode="auto">
          <a:xfrm>
            <a:off x="5724128" y="35952"/>
            <a:ext cx="3268741" cy="3339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48806" y="3490390"/>
            <a:ext cx="3389313" cy="3262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 descr="C:\Users\ingeneer\Desktop\image04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9" r="35254"/>
          <a:stretch/>
        </p:blipFill>
        <p:spPr bwMode="auto">
          <a:xfrm>
            <a:off x="4572000" y="3375361"/>
            <a:ext cx="3384376" cy="348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78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etodich.ru/uprajnenie-pesenka-komarika/20310_html_m3db3be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" y="-784"/>
            <a:ext cx="9138632" cy="68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99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69e/000634a5-d577b8bc/img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2" y="-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704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93d/0000b904-7f2403e4/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" t="33981" r="58476" b="2705"/>
          <a:stretch/>
        </p:blipFill>
        <p:spPr bwMode="auto">
          <a:xfrm>
            <a:off x="323528" y="467923"/>
            <a:ext cx="3229897" cy="580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e01.alicdn.com/kf/HTB1XufVHVXXXXbAXFXXq6xXFXXXH/Filling-Material-DIY-Dolls-cotton-Material-fiberfill-Hollow-Conjugated-High-Quality-PP-Cotton-Mimum-1000g-Ba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4500"/>
            <a:ext cx="280831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es-spb.ru/wp-content/uploads/2018/09/%D0%B7%D0%B5%D0%BB%D0%B5%D0%BD%D1%8B%D0%B9-%D0%BA%D1%80%D1%83%D0%B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50524"/>
            <a:ext cx="241176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ateevo-school.ucoz.ru/foto19/zvonok_23.05.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636" y="2954780"/>
            <a:ext cx="2543339" cy="3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33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r>
              <a:rPr lang="ru-RU" sz="4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4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Арка 3"/>
          <p:cNvSpPr/>
          <p:nvPr/>
        </p:nvSpPr>
        <p:spPr>
          <a:xfrm rot="10800000">
            <a:off x="3347864" y="620688"/>
            <a:ext cx="2376264" cy="864096"/>
          </a:xfrm>
          <a:prstGeom prst="blockArc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5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64704"/>
            <a:ext cx="7772400" cy="5004271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9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9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9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9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15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988840"/>
            <a:ext cx="3024336" cy="28803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1988840"/>
            <a:ext cx="3024336" cy="288032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36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827584" y="2420888"/>
            <a:ext cx="3816424" cy="2952328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rot="10800000">
            <a:off x="827584" y="2420888"/>
            <a:ext cx="3816424" cy="2952328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0057" y="2420888"/>
            <a:ext cx="3024336" cy="29523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27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395536" y="2984389"/>
            <a:ext cx="2736304" cy="1566369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rot="10800000">
            <a:off x="404186" y="2955312"/>
            <a:ext cx="2727654" cy="1595447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64844" y="2955312"/>
            <a:ext cx="1512168" cy="15954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4677012" y="2955312"/>
            <a:ext cx="2736304" cy="1595447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0800000">
            <a:off x="4685662" y="2955311"/>
            <a:ext cx="2727654" cy="1595447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68363" y="1772816"/>
            <a:ext cx="8649" cy="38884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33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7</Words>
  <Application>Microsoft Office PowerPoint</Application>
  <PresentationFormat>Экран (4:3)</PresentationFormat>
  <Paragraphs>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И</vt:lpstr>
      <vt:lpstr>ай ой эй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ingeneer</dc:creator>
  <cp:lastModifiedBy>ingeneer</cp:lastModifiedBy>
  <cp:revision>13</cp:revision>
  <dcterms:created xsi:type="dcterms:W3CDTF">2020-11-23T11:00:58Z</dcterms:created>
  <dcterms:modified xsi:type="dcterms:W3CDTF">2021-03-07T15:31:46Z</dcterms:modified>
</cp:coreProperties>
</file>