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0F2E"/>
    <a:srgbClr val="000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08C5F-01F3-4EA9-9802-C7EF625DA0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F7FBD-9F47-4C44-8ED3-552A8DF3823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amk03.png"/>
          <p:cNvPicPr>
            <a:picLocks noChangeAspect="1"/>
          </p:cNvPicPr>
          <p:nvPr/>
        </p:nvPicPr>
        <p:blipFill>
          <a:blip r:embed="rId2" cstate="print">
            <a:lum bright="100000" contrast="10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</p:spPr>
      </p:pic>
      <p:pic>
        <p:nvPicPr>
          <p:cNvPr id="5" name="Рисунок 4" descr="1753606-9699bf3930c0553b.png"/>
          <p:cNvPicPr>
            <a:picLocks noChangeAspect="1"/>
          </p:cNvPicPr>
          <p:nvPr/>
        </p:nvPicPr>
        <p:blipFill>
          <a:blip r:embed="rId3">
            <a:lum contrast="30000"/>
          </a:blip>
          <a:stretch>
            <a:fillRect/>
          </a:stretch>
        </p:blipFill>
        <p:spPr>
          <a:xfrm>
            <a:off x="1142976" y="2428868"/>
            <a:ext cx="4162425" cy="3747362"/>
          </a:xfrm>
          <a:prstGeom prst="rect">
            <a:avLst/>
          </a:prstGeom>
        </p:spPr>
      </p:pic>
      <p:pic>
        <p:nvPicPr>
          <p:cNvPr id="6" name="Рисунок 5" descr="1753587-4d3beffee5081ba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2955542"/>
            <a:ext cx="857256" cy="911527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2357422" y="1009858"/>
            <a:ext cx="5238914" cy="1109961"/>
          </a:xfrm>
          <a:prstGeom prst="rect">
            <a:avLst/>
          </a:prstGeom>
          <a:noFill/>
        </p:spPr>
        <p:txBody>
          <a:bodyPr wrap="square" numCol="1" rtlCol="0">
            <a:prstTxWarp prst="textWave2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60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атематика</a:t>
            </a:r>
            <a:endParaRPr lang="ru-RU" sz="60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214942" y="3571876"/>
            <a:ext cx="2857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Скорость. Единицы скорости.</a:t>
            </a:r>
            <a:endParaRPr lang="ru-RU" sz="36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38250" cy="1228725"/>
          </a:xfrm>
          <a:prstGeom prst="rect">
            <a:avLst/>
          </a:prstGeom>
        </p:spPr>
      </p:pic>
      <p:pic>
        <p:nvPicPr>
          <p:cNvPr id="3" name="Рисунок 2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0800000">
            <a:off x="7905750" y="5629275"/>
            <a:ext cx="1238250" cy="1228725"/>
          </a:xfrm>
          <a:prstGeom prst="rect">
            <a:avLst/>
          </a:prstGeom>
        </p:spPr>
      </p:pic>
      <p:pic>
        <p:nvPicPr>
          <p:cNvPr id="4" name="Рисунок 3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7905750" y="0"/>
            <a:ext cx="1238250" cy="1228725"/>
          </a:xfrm>
          <a:prstGeom prst="rect">
            <a:avLst/>
          </a:prstGeom>
        </p:spPr>
      </p:pic>
      <p:pic>
        <p:nvPicPr>
          <p:cNvPr id="5" name="Рисунок 4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200000">
            <a:off x="0" y="5629275"/>
            <a:ext cx="1238250" cy="12287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85852" y="714356"/>
            <a:ext cx="2000264" cy="79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643050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00166" y="78579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длина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171448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масса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0166" y="542926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4500570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скорость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4942" y="3571876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площадь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00166" y="2643182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объём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5074" y="857232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кг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57950" y="1785926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43636" y="2714620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км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00760" y="3643314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мин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6512" y="4572008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м²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57884" y="5500702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км/час</a:t>
            </a:r>
            <a:endParaRPr lang="ru-RU" sz="36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85852" y="2571744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285852" y="3500438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285852" y="4429132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5357826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715008" y="785794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715008" y="1714488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715008" y="2643182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715008" y="3571876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715008" y="4500570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715008" y="5429264"/>
            <a:ext cx="2000264" cy="7858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 стрелкой 30"/>
          <p:cNvCxnSpPr>
            <a:stCxn id="6" idx="3"/>
            <a:endCxn id="27" idx="1"/>
          </p:cNvCxnSpPr>
          <p:nvPr/>
        </p:nvCxnSpPr>
        <p:spPr>
          <a:xfrm>
            <a:off x="3286116" y="1110356"/>
            <a:ext cx="2428892" cy="192573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25" idx="1"/>
          </p:cNvCxnSpPr>
          <p:nvPr/>
        </p:nvCxnSpPr>
        <p:spPr>
          <a:xfrm flipV="1">
            <a:off x="3286116" y="1178703"/>
            <a:ext cx="2428892" cy="103585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21" idx="3"/>
            <a:endCxn id="26" idx="1"/>
          </p:cNvCxnSpPr>
          <p:nvPr/>
        </p:nvCxnSpPr>
        <p:spPr>
          <a:xfrm flipV="1">
            <a:off x="3286116" y="2107397"/>
            <a:ext cx="2428892" cy="8572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12" idx="3"/>
            <a:endCxn id="29" idx="1"/>
          </p:cNvCxnSpPr>
          <p:nvPr/>
        </p:nvCxnSpPr>
        <p:spPr>
          <a:xfrm>
            <a:off x="3326644" y="3895042"/>
            <a:ext cx="2388364" cy="99843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24" idx="3"/>
            <a:endCxn id="28" idx="1"/>
          </p:cNvCxnSpPr>
          <p:nvPr/>
        </p:nvCxnSpPr>
        <p:spPr>
          <a:xfrm flipV="1">
            <a:off x="3286116" y="3964785"/>
            <a:ext cx="2428892" cy="17859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30" idx="1"/>
          </p:cNvCxnSpPr>
          <p:nvPr/>
        </p:nvCxnSpPr>
        <p:spPr>
          <a:xfrm>
            <a:off x="3286116" y="4929198"/>
            <a:ext cx="2428892" cy="892975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38250" cy="1228725"/>
          </a:xfrm>
          <a:prstGeom prst="rect">
            <a:avLst/>
          </a:prstGeom>
        </p:spPr>
      </p:pic>
      <p:pic>
        <p:nvPicPr>
          <p:cNvPr id="3" name="Рисунок 2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0800000">
            <a:off x="7905750" y="5629275"/>
            <a:ext cx="1238250" cy="1228725"/>
          </a:xfrm>
          <a:prstGeom prst="rect">
            <a:avLst/>
          </a:prstGeom>
        </p:spPr>
      </p:pic>
      <p:pic>
        <p:nvPicPr>
          <p:cNvPr id="4" name="Рисунок 3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7905750" y="0"/>
            <a:ext cx="1238250" cy="1228725"/>
          </a:xfrm>
          <a:prstGeom prst="rect">
            <a:avLst/>
          </a:prstGeom>
        </p:spPr>
      </p:pic>
      <p:pic>
        <p:nvPicPr>
          <p:cNvPr id="5" name="Рисунок 4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200000">
            <a:off x="0" y="5629275"/>
            <a:ext cx="1238250" cy="12287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93273" y="0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sz="5400" b="1" dirty="0">
              <a:ln>
                <a:solidFill>
                  <a:srgbClr val="8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785794"/>
            <a:ext cx="8429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Скорость.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93273" y="1643050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5400" b="1" dirty="0">
              <a:ln>
                <a:solidFill>
                  <a:srgbClr val="8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2571744"/>
            <a:ext cx="871543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Вспомнить, что такое скорость, в каких единицах она измеряется, учиться устанавливать взаимосвязь между скоростью, временем и расстоянием.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38250" cy="1228725"/>
          </a:xfrm>
          <a:prstGeom prst="rect">
            <a:avLst/>
          </a:prstGeom>
        </p:spPr>
      </p:pic>
      <p:pic>
        <p:nvPicPr>
          <p:cNvPr id="3" name="Рисунок 2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0800000">
            <a:off x="7905750" y="5629275"/>
            <a:ext cx="1238250" cy="1228725"/>
          </a:xfrm>
          <a:prstGeom prst="rect">
            <a:avLst/>
          </a:prstGeom>
        </p:spPr>
      </p:pic>
      <p:pic>
        <p:nvPicPr>
          <p:cNvPr id="4" name="Рисунок 3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7905750" y="0"/>
            <a:ext cx="1238250" cy="1228725"/>
          </a:xfrm>
          <a:prstGeom prst="rect">
            <a:avLst/>
          </a:prstGeom>
        </p:spPr>
      </p:pic>
      <p:pic>
        <p:nvPicPr>
          <p:cNvPr id="5" name="Рисунок 4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200000">
            <a:off x="0" y="5629275"/>
            <a:ext cx="1238250" cy="12287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3207" y="357166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= S / t</a:t>
            </a:r>
            <a:endParaRPr lang="ru-RU" sz="5400" b="1" dirty="0">
              <a:ln>
                <a:solidFill>
                  <a:srgbClr val="8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357298"/>
            <a:ext cx="86439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Скорость – это расстояние, пройденное за единицу времени .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3207" y="3214686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V· t</a:t>
            </a:r>
            <a:endParaRPr lang="ru-RU" sz="5400" b="1" dirty="0">
              <a:ln>
                <a:solidFill>
                  <a:srgbClr val="8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93207" y="4643446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S /</a:t>
            </a:r>
            <a:r>
              <a:rPr lang="ru-RU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ln>
                  <a:solidFill>
                    <a:srgbClr val="8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ru-RU" sz="5400" b="1" dirty="0">
              <a:ln>
                <a:solidFill>
                  <a:srgbClr val="8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38250" cy="1228725"/>
          </a:xfrm>
          <a:prstGeom prst="rect">
            <a:avLst/>
          </a:prstGeom>
        </p:spPr>
      </p:pic>
      <p:pic>
        <p:nvPicPr>
          <p:cNvPr id="3" name="Рисунок 2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0800000">
            <a:off x="7905750" y="5629275"/>
            <a:ext cx="1238250" cy="1228725"/>
          </a:xfrm>
          <a:prstGeom prst="rect">
            <a:avLst/>
          </a:prstGeom>
        </p:spPr>
      </p:pic>
      <p:pic>
        <p:nvPicPr>
          <p:cNvPr id="4" name="Рисунок 3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7905750" y="0"/>
            <a:ext cx="1238250" cy="1228725"/>
          </a:xfrm>
          <a:prstGeom prst="rect">
            <a:avLst/>
          </a:prstGeom>
        </p:spPr>
      </p:pic>
      <p:pic>
        <p:nvPicPr>
          <p:cNvPr id="5" name="Рисунок 4" descr="02265638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200000">
            <a:off x="0" y="5629275"/>
            <a:ext cx="1238250" cy="1228725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357298"/>
          <a:ext cx="9144000" cy="27325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5786"/>
                <a:gridCol w="2786082"/>
                <a:gridCol w="2428892"/>
                <a:gridCol w="3143240"/>
              </a:tblGrid>
              <a:tr h="910835"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835">
                <a:tc>
                  <a:txBody>
                    <a:bodyPr/>
                    <a:lstStyle/>
                    <a:p>
                      <a:endParaRPr lang="ru-RU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835"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57224" y="1428736"/>
            <a:ext cx="2643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Скорость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1428736"/>
            <a:ext cx="2286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1428736"/>
            <a:ext cx="30718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Расстояние 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285992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З.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214686"/>
            <a:ext cx="857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С.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496" y="2357430"/>
            <a:ext cx="1643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 час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934" y="3214686"/>
            <a:ext cx="1571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 час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43702" y="2357430"/>
            <a:ext cx="1643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14 км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72264" y="3214686"/>
            <a:ext cx="2000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210 км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4414" y="2357430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4414" y="3214686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1785919" y="3286123"/>
            <a:ext cx="857255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>
            <a:off x="1928794" y="3714752"/>
            <a:ext cx="285747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1785918" y="2857496"/>
            <a:ext cx="42862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214546" y="2714620"/>
            <a:ext cx="1428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800" b="1" dirty="0" err="1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</a:t>
            </a:r>
            <a:r>
              <a:rPr lang="ru-RU" sz="28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раз б. ?</a:t>
            </a:r>
            <a:endParaRPr lang="ru-RU" sz="28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00496" y="2357430"/>
            <a:ext cx="15001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5 час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71934" y="3214686"/>
            <a:ext cx="15001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5 час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5074" y="2357430"/>
            <a:ext cx="714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15074" y="3214686"/>
            <a:ext cx="714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7224" y="2357430"/>
            <a:ext cx="257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7 км/час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4348" y="3214686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70 км/час</a:t>
            </a:r>
            <a:endParaRPr lang="ru-RU" sz="44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43768" y="2714620"/>
            <a:ext cx="1428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800" b="1" dirty="0" err="1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</a:t>
            </a:r>
            <a:r>
              <a:rPr lang="ru-RU" sz="28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раз б. ?</a:t>
            </a:r>
            <a:endParaRPr lang="ru-RU" sz="2800" b="1" dirty="0">
              <a:ln>
                <a:solidFill>
                  <a:srgbClr val="000066"/>
                </a:solidFill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7" grpId="0"/>
      <p:bldP spid="27" grpId="1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F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oina Elka.jpg"/>
          <p:cNvPicPr>
            <a:picLocks noChangeAspect="1"/>
          </p:cNvPicPr>
          <p:nvPr/>
        </p:nvPicPr>
        <p:blipFill>
          <a:blip r:embed="rId2"/>
          <a:srcRect l="5833" r="6666" b="3124"/>
          <a:stretch>
            <a:fillRect/>
          </a:stretch>
        </p:blipFill>
        <p:spPr>
          <a:xfrm>
            <a:off x="1401069" y="0"/>
            <a:ext cx="774293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1142976" cy="8004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М о л</a:t>
            </a:r>
          </a:p>
          <a:p>
            <a:pPr algn="ctr">
              <a:lnSpc>
                <a:spcPts val="4000"/>
              </a:lnSpc>
            </a:pPr>
            <a:endParaRPr lang="ru-RU" sz="60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100"/>
              </a:lnSpc>
            </a:pPr>
            <a:r>
              <a:rPr lang="ru-RU" sz="6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!</a:t>
            </a:r>
          </a:p>
          <a:p>
            <a:endParaRPr lang="ru-RU" sz="60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121</Words>
  <Application>Microsoft Office PowerPoint</Application>
  <PresentationFormat>Экран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Учителя</cp:lastModifiedBy>
  <cp:revision>9</cp:revision>
  <dcterms:created xsi:type="dcterms:W3CDTF">2015-01-04T00:10:16Z</dcterms:created>
  <dcterms:modified xsi:type="dcterms:W3CDTF">2022-11-02T08:56:26Z</dcterms:modified>
</cp:coreProperties>
</file>