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1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14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81" r:id="rId12"/>
    <p:sldId id="265" r:id="rId13"/>
    <p:sldId id="266" r:id="rId14"/>
    <p:sldId id="268" r:id="rId15"/>
    <p:sldId id="269" r:id="rId16"/>
    <p:sldId id="283" r:id="rId17"/>
    <p:sldId id="282" r:id="rId18"/>
    <p:sldId id="270" r:id="rId19"/>
    <p:sldId id="284" r:id="rId2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636" y="10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2000" dirty="0" smtClean="0">
                <a:solidFill>
                  <a:srgbClr val="C00000"/>
                </a:solidFill>
              </a:rPr>
              <a:t>Оценка выставки</a:t>
            </a:r>
            <a:endParaRPr lang="ru-RU" sz="2000" dirty="0">
              <a:solidFill>
                <a:srgbClr val="C00000"/>
              </a:solidFill>
            </a:endParaRPr>
          </a:p>
        </c:rich>
      </c:tx>
      <c:layout>
        <c:manualLayout>
          <c:xMode val="edge"/>
          <c:yMode val="edge"/>
          <c:x val="0.34735150098425233"/>
          <c:y val="1.480321054827828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Интерес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BBE-40D0-AAFA-3152FE4B4464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Польза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BBE-40D0-AAFA-3152FE4B4464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Нравится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BBE-40D0-AAFA-3152FE4B4464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Эстетика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Лист1!$E$2</c:f>
              <c:numCache>
                <c:formatCode>General</c:formatCode>
                <c:ptCount val="1"/>
                <c:pt idx="0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ABBE-40D0-AAFA-3152FE4B4464}"/>
            </c:ext>
          </c:extLst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Совместная работа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Лист1!$F$2</c:f>
              <c:numCache>
                <c:formatCode>General</c:formatCode>
                <c:ptCount val="1"/>
                <c:pt idx="0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BBE-40D0-AAFA-3152FE4B446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82900224"/>
        <c:axId val="182901760"/>
      </c:barChart>
      <c:catAx>
        <c:axId val="18290022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one"/>
        <c:crossAx val="182901760"/>
        <c:crosses val="autoZero"/>
        <c:auto val="1"/>
        <c:lblAlgn val="ctr"/>
        <c:lblOffset val="100"/>
        <c:noMultiLvlLbl val="0"/>
      </c:catAx>
      <c:valAx>
        <c:axId val="1829017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rgbClr val="C0000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829002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"/>
          <c:y val="0.88203939285855926"/>
          <c:w val="0.9"/>
          <c:h val="9.205498868195491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rgbClr val="C00000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jpeg"/><Relationship Id="rId4" Type="http://schemas.openxmlformats.org/officeDocument/2006/relationships/image" Target="../media/image10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jpeg"/><Relationship Id="rId4" Type="http://schemas.openxmlformats.org/officeDocument/2006/relationships/image" Target="../media/image10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7D23697-51FC-422D-BAF9-71EB267BEF79}" type="doc">
      <dgm:prSet loTypeId="urn:microsoft.com/office/officeart/2005/8/layout/hList7#1" loCatId="process" qsTypeId="urn:microsoft.com/office/officeart/2005/8/quickstyle/simple1" qsCatId="simple" csTypeId="urn:microsoft.com/office/officeart/2005/8/colors/colorful1#1" csCatId="colorful" phldr="1"/>
      <dgm:spPr/>
    </dgm:pt>
    <dgm:pt modelId="{A228440D-A607-4721-8D4F-CC499C75A352}">
      <dgm:prSet phldrT="[Текст]" custT="1"/>
      <dgm:spPr/>
      <dgm:t>
        <a:bodyPr/>
        <a:lstStyle/>
        <a:p>
          <a:r>
            <a: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Заключительный этап </a:t>
          </a:r>
          <a:endParaRPr lang="ru-RU" sz="2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D8E8777-08FE-4579-BA48-5BD314E0B79C}" type="parTrans" cxnId="{42190BFF-8184-44F4-B1F7-71D601DCBBCB}">
      <dgm:prSet/>
      <dgm:spPr/>
      <dgm:t>
        <a:bodyPr/>
        <a:lstStyle/>
        <a:p>
          <a:endParaRPr lang="ru-RU"/>
        </a:p>
      </dgm:t>
    </dgm:pt>
    <dgm:pt modelId="{AB29EF3B-D50E-46E1-9EA2-B938BAA38E49}" type="sibTrans" cxnId="{42190BFF-8184-44F4-B1F7-71D601DCBBCB}">
      <dgm:prSet/>
      <dgm:spPr/>
      <dgm:t>
        <a:bodyPr/>
        <a:lstStyle/>
        <a:p>
          <a:endParaRPr lang="ru-RU"/>
        </a:p>
      </dgm:t>
    </dgm:pt>
    <dgm:pt modelId="{B264CDDA-967C-449A-B801-4BE074B9A188}">
      <dgm:prSet custT="1"/>
      <dgm:spPr/>
      <dgm:t>
        <a:bodyPr/>
        <a:lstStyle/>
        <a:p>
          <a:r>
            <a: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Работа</a:t>
          </a:r>
          <a:r>
            <a:rPr lang="ru-RU" sz="2400" baseline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над содержательной частью проекта</a:t>
          </a:r>
          <a:endParaRPr lang="ru-RU" sz="2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F880079-923B-4887-B215-7B1E0FF133D5}" type="parTrans" cxnId="{318FA6DD-F844-40A0-8724-679BD7ACB0B0}">
      <dgm:prSet/>
      <dgm:spPr/>
      <dgm:t>
        <a:bodyPr/>
        <a:lstStyle/>
        <a:p>
          <a:endParaRPr lang="ru-RU"/>
        </a:p>
      </dgm:t>
    </dgm:pt>
    <dgm:pt modelId="{67DA31F3-BD08-4C35-82A9-46B318DC447B}" type="sibTrans" cxnId="{318FA6DD-F844-40A0-8724-679BD7ACB0B0}">
      <dgm:prSet/>
      <dgm:spPr/>
      <dgm:t>
        <a:bodyPr/>
        <a:lstStyle/>
        <a:p>
          <a:endParaRPr lang="ru-RU"/>
        </a:p>
      </dgm:t>
    </dgm:pt>
    <dgm:pt modelId="{D14DCB69-E6A3-46DA-83ED-0ABBA6EB0C7E}">
      <dgm:prSet custT="1"/>
      <dgm:spPr/>
      <dgm:t>
        <a:bodyPr/>
        <a:lstStyle/>
        <a:p>
          <a:r>
            <a: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Представление проекта</a:t>
          </a:r>
          <a:endParaRPr lang="ru-RU" sz="2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DEF8134-3BAE-4537-A322-2A9A437C2C9F}" type="parTrans" cxnId="{9FC18E00-8C67-43BB-81B7-37E78BF55B77}">
      <dgm:prSet/>
      <dgm:spPr/>
      <dgm:t>
        <a:bodyPr/>
        <a:lstStyle/>
        <a:p>
          <a:endParaRPr lang="ru-RU"/>
        </a:p>
      </dgm:t>
    </dgm:pt>
    <dgm:pt modelId="{EEB414E6-4420-488D-9F13-C06A5A8BD843}" type="sibTrans" cxnId="{9FC18E00-8C67-43BB-81B7-37E78BF55B77}">
      <dgm:prSet/>
      <dgm:spPr/>
      <dgm:t>
        <a:bodyPr/>
        <a:lstStyle/>
        <a:p>
          <a:endParaRPr lang="ru-RU"/>
        </a:p>
      </dgm:t>
    </dgm:pt>
    <dgm:pt modelId="{AEEAF5D8-428D-480E-9D8F-6B438DE339C6}">
      <dgm:prSet phldrT="[Текст]" custT="1"/>
      <dgm:spPr/>
      <dgm:t>
        <a:bodyPr/>
        <a:lstStyle/>
        <a:p>
          <a:r>
            <a: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Подготовительный</a:t>
          </a:r>
        </a:p>
        <a:p>
          <a:r>
            <a: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этап</a:t>
          </a:r>
          <a:endParaRPr lang="ru-RU" sz="24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A6D2720-ED0E-4BB2-82FE-23369FB921EE}" type="sibTrans" cxnId="{47A7DD8E-D5D4-48A2-9AEA-FFDBFCACD098}">
      <dgm:prSet/>
      <dgm:spPr/>
      <dgm:t>
        <a:bodyPr/>
        <a:lstStyle/>
        <a:p>
          <a:endParaRPr lang="ru-RU"/>
        </a:p>
      </dgm:t>
    </dgm:pt>
    <dgm:pt modelId="{0D2A5C18-5AF5-496E-BBD2-476F9BD7146E}" type="parTrans" cxnId="{47A7DD8E-D5D4-48A2-9AEA-FFDBFCACD098}">
      <dgm:prSet/>
      <dgm:spPr/>
      <dgm:t>
        <a:bodyPr/>
        <a:lstStyle/>
        <a:p>
          <a:endParaRPr lang="ru-RU"/>
        </a:p>
      </dgm:t>
    </dgm:pt>
    <dgm:pt modelId="{FE1F31F1-E603-4DE4-93C3-2B7BF2693B10}" type="pres">
      <dgm:prSet presAssocID="{87D23697-51FC-422D-BAF9-71EB267BEF79}" presName="Name0" presStyleCnt="0">
        <dgm:presLayoutVars>
          <dgm:dir/>
          <dgm:resizeHandles val="exact"/>
        </dgm:presLayoutVars>
      </dgm:prSet>
      <dgm:spPr/>
    </dgm:pt>
    <dgm:pt modelId="{6F9CF14C-EF66-4CD3-B599-F54B2461278A}" type="pres">
      <dgm:prSet presAssocID="{87D23697-51FC-422D-BAF9-71EB267BEF79}" presName="fgShape" presStyleLbl="fgShp" presStyleIdx="0" presStyleCnt="1"/>
      <dgm:spPr/>
    </dgm:pt>
    <dgm:pt modelId="{47F4EB6C-A7F9-41E2-B1E6-A320F3142F90}" type="pres">
      <dgm:prSet presAssocID="{87D23697-51FC-422D-BAF9-71EB267BEF79}" presName="linComp" presStyleCnt="0"/>
      <dgm:spPr/>
    </dgm:pt>
    <dgm:pt modelId="{402316E8-9A3C-47F1-8D2E-D1C51879ADC7}" type="pres">
      <dgm:prSet presAssocID="{AEEAF5D8-428D-480E-9D8F-6B438DE339C6}" presName="compNode" presStyleCnt="0"/>
      <dgm:spPr/>
    </dgm:pt>
    <dgm:pt modelId="{BBD6408F-B11A-4E06-9D60-42EDF5FD4339}" type="pres">
      <dgm:prSet presAssocID="{AEEAF5D8-428D-480E-9D8F-6B438DE339C6}" presName="bkgdShape" presStyleLbl="node1" presStyleIdx="0" presStyleCnt="4"/>
      <dgm:spPr/>
      <dgm:t>
        <a:bodyPr/>
        <a:lstStyle/>
        <a:p>
          <a:endParaRPr lang="ru-RU"/>
        </a:p>
      </dgm:t>
    </dgm:pt>
    <dgm:pt modelId="{CB8F71DB-16CA-4A47-806D-DEDB7CCF61B8}" type="pres">
      <dgm:prSet presAssocID="{AEEAF5D8-428D-480E-9D8F-6B438DE339C6}" presName="nodeTx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C276A0-865C-4118-B45B-E683B681FAA0}" type="pres">
      <dgm:prSet presAssocID="{AEEAF5D8-428D-480E-9D8F-6B438DE339C6}" presName="invisiNode" presStyleLbl="node1" presStyleIdx="0" presStyleCnt="4"/>
      <dgm:spPr/>
    </dgm:pt>
    <dgm:pt modelId="{9114D619-98C8-4F35-AF35-64B7C08E829D}" type="pres">
      <dgm:prSet presAssocID="{AEEAF5D8-428D-480E-9D8F-6B438DE339C6}" presName="imagNode" presStyleLbl="fgImgPlace1" presStyleIdx="0" presStyleCnt="4" custScaleX="148696" custScaleY="135618" custLinFactNeighborX="-1730" custLinFactNeighborY="11182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6E0A786E-2DAC-47C7-9089-656429E97068}" type="pres">
      <dgm:prSet presAssocID="{4A6D2720-ED0E-4BB2-82FE-23369FB921EE}" presName="sibTrans" presStyleLbl="sibTrans2D1" presStyleIdx="0" presStyleCnt="0"/>
      <dgm:spPr/>
      <dgm:t>
        <a:bodyPr/>
        <a:lstStyle/>
        <a:p>
          <a:endParaRPr lang="ru-RU"/>
        </a:p>
      </dgm:t>
    </dgm:pt>
    <dgm:pt modelId="{1A20B985-FFDB-4C00-A690-6AE8F9771B3F}" type="pres">
      <dgm:prSet presAssocID="{B264CDDA-967C-449A-B801-4BE074B9A188}" presName="compNode" presStyleCnt="0"/>
      <dgm:spPr/>
    </dgm:pt>
    <dgm:pt modelId="{9A90F78F-F411-4005-AB68-C74CBC6FA923}" type="pres">
      <dgm:prSet presAssocID="{B264CDDA-967C-449A-B801-4BE074B9A188}" presName="bkgdShape" presStyleLbl="node1" presStyleIdx="1" presStyleCnt="4"/>
      <dgm:spPr/>
      <dgm:t>
        <a:bodyPr/>
        <a:lstStyle/>
        <a:p>
          <a:endParaRPr lang="ru-RU"/>
        </a:p>
      </dgm:t>
    </dgm:pt>
    <dgm:pt modelId="{3E7857B0-F94E-41D4-96C1-5034A3C127E8}" type="pres">
      <dgm:prSet presAssocID="{B264CDDA-967C-449A-B801-4BE074B9A188}" presName="nodeTx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8C23CFB-A754-45B5-AC02-5DDCB7B03D72}" type="pres">
      <dgm:prSet presAssocID="{B264CDDA-967C-449A-B801-4BE074B9A188}" presName="invisiNode" presStyleLbl="node1" presStyleIdx="1" presStyleCnt="4"/>
      <dgm:spPr/>
    </dgm:pt>
    <dgm:pt modelId="{C302B768-B323-4BF7-9DC5-49B8C0991CB9}" type="pres">
      <dgm:prSet presAssocID="{B264CDDA-967C-449A-B801-4BE074B9A188}" presName="imagNode" presStyleLbl="fgImgPlace1" presStyleIdx="1" presStyleCnt="4" custScaleX="142448" custScaleY="128163" custLinFactNeighborX="3727" custLinFactNeighborY="9318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1B74F515-B752-4B02-956D-D4D3EFF167B2}" type="pres">
      <dgm:prSet presAssocID="{67DA31F3-BD08-4C35-82A9-46B318DC447B}" presName="sibTrans" presStyleLbl="sibTrans2D1" presStyleIdx="0" presStyleCnt="0"/>
      <dgm:spPr/>
      <dgm:t>
        <a:bodyPr/>
        <a:lstStyle/>
        <a:p>
          <a:endParaRPr lang="ru-RU"/>
        </a:p>
      </dgm:t>
    </dgm:pt>
    <dgm:pt modelId="{EA263BC0-890B-458A-84EB-9D8C77F55FDD}" type="pres">
      <dgm:prSet presAssocID="{D14DCB69-E6A3-46DA-83ED-0ABBA6EB0C7E}" presName="compNode" presStyleCnt="0"/>
      <dgm:spPr/>
    </dgm:pt>
    <dgm:pt modelId="{83E8144F-8732-4763-8CFD-9A3237762DD2}" type="pres">
      <dgm:prSet presAssocID="{D14DCB69-E6A3-46DA-83ED-0ABBA6EB0C7E}" presName="bkgdShape" presStyleLbl="node1" presStyleIdx="2" presStyleCnt="4" custScaleX="93539"/>
      <dgm:spPr/>
      <dgm:t>
        <a:bodyPr/>
        <a:lstStyle/>
        <a:p>
          <a:endParaRPr lang="ru-RU"/>
        </a:p>
      </dgm:t>
    </dgm:pt>
    <dgm:pt modelId="{7CE209C2-0FF3-42CA-8618-FF111F281718}" type="pres">
      <dgm:prSet presAssocID="{D14DCB69-E6A3-46DA-83ED-0ABBA6EB0C7E}" presName="nodeTx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54A5381-884F-412E-B4F0-CB16E7A8ABA3}" type="pres">
      <dgm:prSet presAssocID="{D14DCB69-E6A3-46DA-83ED-0ABBA6EB0C7E}" presName="invisiNode" presStyleLbl="node1" presStyleIdx="2" presStyleCnt="4"/>
      <dgm:spPr/>
    </dgm:pt>
    <dgm:pt modelId="{55E70EF7-D814-45EE-A427-E8B1EA74ED4C}" type="pres">
      <dgm:prSet presAssocID="{D14DCB69-E6A3-46DA-83ED-0ABBA6EB0C7E}" presName="imagNode" presStyleLbl="fgImgPlace1" presStyleIdx="2" presStyleCnt="4" custScaleX="143072" custScaleY="127440" custLinFactNeighborX="2796" custLinFactNeighborY="12114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A772CB87-940E-4DA7-A0B6-1F5FF2E0456B}" type="pres">
      <dgm:prSet presAssocID="{EEB414E6-4420-488D-9F13-C06A5A8BD843}" presName="sibTrans" presStyleLbl="sibTrans2D1" presStyleIdx="0" presStyleCnt="0"/>
      <dgm:spPr/>
      <dgm:t>
        <a:bodyPr/>
        <a:lstStyle/>
        <a:p>
          <a:endParaRPr lang="ru-RU"/>
        </a:p>
      </dgm:t>
    </dgm:pt>
    <dgm:pt modelId="{A90E1F29-94ED-41B4-B10E-2C950303FC35}" type="pres">
      <dgm:prSet presAssocID="{A228440D-A607-4721-8D4F-CC499C75A352}" presName="compNode" presStyleCnt="0"/>
      <dgm:spPr/>
    </dgm:pt>
    <dgm:pt modelId="{02637AE3-FDF4-4881-AC40-1790CDA07006}" type="pres">
      <dgm:prSet presAssocID="{A228440D-A607-4721-8D4F-CC499C75A352}" presName="bkgdShape" presStyleLbl="node1" presStyleIdx="3" presStyleCnt="4"/>
      <dgm:spPr/>
      <dgm:t>
        <a:bodyPr/>
        <a:lstStyle/>
        <a:p>
          <a:endParaRPr lang="ru-RU"/>
        </a:p>
      </dgm:t>
    </dgm:pt>
    <dgm:pt modelId="{DC104A08-8006-498B-A849-DFE6594FB3E4}" type="pres">
      <dgm:prSet presAssocID="{A228440D-A607-4721-8D4F-CC499C75A352}" presName="nodeTx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8B4328F-EEBE-44E0-8163-7DCDD3A3E63F}" type="pres">
      <dgm:prSet presAssocID="{A228440D-A607-4721-8D4F-CC499C75A352}" presName="invisiNode" presStyleLbl="node1" presStyleIdx="3" presStyleCnt="4"/>
      <dgm:spPr/>
    </dgm:pt>
    <dgm:pt modelId="{F3988A7E-E141-4180-89B7-E66B19A90456}" type="pres">
      <dgm:prSet presAssocID="{A228440D-A607-4721-8D4F-CC499C75A352}" presName="imagNode" presStyleLbl="fgImgPlace1" presStyleIdx="3" presStyleCnt="4" custScaleX="143648" custScaleY="133961" custLinFactNeighborX="5492" custLinFactNeighborY="11079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</dgm:ptLst>
  <dgm:cxnLst>
    <dgm:cxn modelId="{1DD7C69B-B91E-4B21-917C-7812074EAE89}" type="presOf" srcId="{B264CDDA-967C-449A-B801-4BE074B9A188}" destId="{3E7857B0-F94E-41D4-96C1-5034A3C127E8}" srcOrd="1" destOrd="0" presId="urn:microsoft.com/office/officeart/2005/8/layout/hList7#1"/>
    <dgm:cxn modelId="{39CF7BB6-FAE8-48B1-9DF7-503955988EDD}" type="presOf" srcId="{AEEAF5D8-428D-480E-9D8F-6B438DE339C6}" destId="{BBD6408F-B11A-4E06-9D60-42EDF5FD4339}" srcOrd="0" destOrd="0" presId="urn:microsoft.com/office/officeart/2005/8/layout/hList7#1"/>
    <dgm:cxn modelId="{C365060F-6F88-49AA-A24F-1F1A50E5F209}" type="presOf" srcId="{A228440D-A607-4721-8D4F-CC499C75A352}" destId="{02637AE3-FDF4-4881-AC40-1790CDA07006}" srcOrd="0" destOrd="0" presId="urn:microsoft.com/office/officeart/2005/8/layout/hList7#1"/>
    <dgm:cxn modelId="{678A9AC9-E6D1-4AB3-850A-231B2609B5EA}" type="presOf" srcId="{4A6D2720-ED0E-4BB2-82FE-23369FB921EE}" destId="{6E0A786E-2DAC-47C7-9089-656429E97068}" srcOrd="0" destOrd="0" presId="urn:microsoft.com/office/officeart/2005/8/layout/hList7#1"/>
    <dgm:cxn modelId="{4F459D7B-A4E6-4546-9DF4-2E6C6256BC9E}" type="presOf" srcId="{D14DCB69-E6A3-46DA-83ED-0ABBA6EB0C7E}" destId="{83E8144F-8732-4763-8CFD-9A3237762DD2}" srcOrd="0" destOrd="0" presId="urn:microsoft.com/office/officeart/2005/8/layout/hList7#1"/>
    <dgm:cxn modelId="{FEA00A5C-8B06-4531-A475-3A89DD4D390F}" type="presOf" srcId="{87D23697-51FC-422D-BAF9-71EB267BEF79}" destId="{FE1F31F1-E603-4DE4-93C3-2B7BF2693B10}" srcOrd="0" destOrd="0" presId="urn:microsoft.com/office/officeart/2005/8/layout/hList7#1"/>
    <dgm:cxn modelId="{47A7DD8E-D5D4-48A2-9AEA-FFDBFCACD098}" srcId="{87D23697-51FC-422D-BAF9-71EB267BEF79}" destId="{AEEAF5D8-428D-480E-9D8F-6B438DE339C6}" srcOrd="0" destOrd="0" parTransId="{0D2A5C18-5AF5-496E-BBD2-476F9BD7146E}" sibTransId="{4A6D2720-ED0E-4BB2-82FE-23369FB921EE}"/>
    <dgm:cxn modelId="{22D70682-27D4-4073-B13D-4FCE4ACDB0F3}" type="presOf" srcId="{D14DCB69-E6A3-46DA-83ED-0ABBA6EB0C7E}" destId="{7CE209C2-0FF3-42CA-8618-FF111F281718}" srcOrd="1" destOrd="0" presId="urn:microsoft.com/office/officeart/2005/8/layout/hList7#1"/>
    <dgm:cxn modelId="{9E78551A-F2C4-4DFD-B33A-9028C162C998}" type="presOf" srcId="{B264CDDA-967C-449A-B801-4BE074B9A188}" destId="{9A90F78F-F411-4005-AB68-C74CBC6FA923}" srcOrd="0" destOrd="0" presId="urn:microsoft.com/office/officeart/2005/8/layout/hList7#1"/>
    <dgm:cxn modelId="{42190BFF-8184-44F4-B1F7-71D601DCBBCB}" srcId="{87D23697-51FC-422D-BAF9-71EB267BEF79}" destId="{A228440D-A607-4721-8D4F-CC499C75A352}" srcOrd="3" destOrd="0" parTransId="{BD8E8777-08FE-4579-BA48-5BD314E0B79C}" sibTransId="{AB29EF3B-D50E-46E1-9EA2-B938BAA38E49}"/>
    <dgm:cxn modelId="{1CB8FB63-5D81-4557-A3D7-8018A5ECD858}" type="presOf" srcId="{AEEAF5D8-428D-480E-9D8F-6B438DE339C6}" destId="{CB8F71DB-16CA-4A47-806D-DEDB7CCF61B8}" srcOrd="1" destOrd="0" presId="urn:microsoft.com/office/officeart/2005/8/layout/hList7#1"/>
    <dgm:cxn modelId="{318FA6DD-F844-40A0-8724-679BD7ACB0B0}" srcId="{87D23697-51FC-422D-BAF9-71EB267BEF79}" destId="{B264CDDA-967C-449A-B801-4BE074B9A188}" srcOrd="1" destOrd="0" parTransId="{DF880079-923B-4887-B215-7B1E0FF133D5}" sibTransId="{67DA31F3-BD08-4C35-82A9-46B318DC447B}"/>
    <dgm:cxn modelId="{DE929D9C-8C05-478F-877A-29A1FB9C3C30}" type="presOf" srcId="{A228440D-A607-4721-8D4F-CC499C75A352}" destId="{DC104A08-8006-498B-A849-DFE6594FB3E4}" srcOrd="1" destOrd="0" presId="urn:microsoft.com/office/officeart/2005/8/layout/hList7#1"/>
    <dgm:cxn modelId="{9FC18E00-8C67-43BB-81B7-37E78BF55B77}" srcId="{87D23697-51FC-422D-BAF9-71EB267BEF79}" destId="{D14DCB69-E6A3-46DA-83ED-0ABBA6EB0C7E}" srcOrd="2" destOrd="0" parTransId="{EDEF8134-3BAE-4537-A322-2A9A437C2C9F}" sibTransId="{EEB414E6-4420-488D-9F13-C06A5A8BD843}"/>
    <dgm:cxn modelId="{CE854F40-A979-4726-8D89-29D797CE38C3}" type="presOf" srcId="{EEB414E6-4420-488D-9F13-C06A5A8BD843}" destId="{A772CB87-940E-4DA7-A0B6-1F5FF2E0456B}" srcOrd="0" destOrd="0" presId="urn:microsoft.com/office/officeart/2005/8/layout/hList7#1"/>
    <dgm:cxn modelId="{4BBEE7D3-D51F-420B-8C92-B93419CB33BC}" type="presOf" srcId="{67DA31F3-BD08-4C35-82A9-46B318DC447B}" destId="{1B74F515-B752-4B02-956D-D4D3EFF167B2}" srcOrd="0" destOrd="0" presId="urn:microsoft.com/office/officeart/2005/8/layout/hList7#1"/>
    <dgm:cxn modelId="{9ED5BDD1-9A75-4FD6-B477-E71FD9A1F401}" type="presParOf" srcId="{FE1F31F1-E603-4DE4-93C3-2B7BF2693B10}" destId="{6F9CF14C-EF66-4CD3-B599-F54B2461278A}" srcOrd="0" destOrd="0" presId="urn:microsoft.com/office/officeart/2005/8/layout/hList7#1"/>
    <dgm:cxn modelId="{B7FA524A-0226-4BA1-81FA-CCEACB8B51BE}" type="presParOf" srcId="{FE1F31F1-E603-4DE4-93C3-2B7BF2693B10}" destId="{47F4EB6C-A7F9-41E2-B1E6-A320F3142F90}" srcOrd="1" destOrd="0" presId="urn:microsoft.com/office/officeart/2005/8/layout/hList7#1"/>
    <dgm:cxn modelId="{8E7E2294-CABF-4F11-B914-F0E2ED862411}" type="presParOf" srcId="{47F4EB6C-A7F9-41E2-B1E6-A320F3142F90}" destId="{402316E8-9A3C-47F1-8D2E-D1C51879ADC7}" srcOrd="0" destOrd="0" presId="urn:microsoft.com/office/officeart/2005/8/layout/hList7#1"/>
    <dgm:cxn modelId="{45A3BDFF-06A6-4D17-8489-4715EDBEEC00}" type="presParOf" srcId="{402316E8-9A3C-47F1-8D2E-D1C51879ADC7}" destId="{BBD6408F-B11A-4E06-9D60-42EDF5FD4339}" srcOrd="0" destOrd="0" presId="urn:microsoft.com/office/officeart/2005/8/layout/hList7#1"/>
    <dgm:cxn modelId="{0EB2BA4C-A1D5-4F99-85C0-359A111A3204}" type="presParOf" srcId="{402316E8-9A3C-47F1-8D2E-D1C51879ADC7}" destId="{CB8F71DB-16CA-4A47-806D-DEDB7CCF61B8}" srcOrd="1" destOrd="0" presId="urn:microsoft.com/office/officeart/2005/8/layout/hList7#1"/>
    <dgm:cxn modelId="{504BCA28-17DD-43A6-99EB-6DBC23751B92}" type="presParOf" srcId="{402316E8-9A3C-47F1-8D2E-D1C51879ADC7}" destId="{24C276A0-865C-4118-B45B-E683B681FAA0}" srcOrd="2" destOrd="0" presId="urn:microsoft.com/office/officeart/2005/8/layout/hList7#1"/>
    <dgm:cxn modelId="{07BB7A19-CBB0-44AD-BB16-A7EE2192194A}" type="presParOf" srcId="{402316E8-9A3C-47F1-8D2E-D1C51879ADC7}" destId="{9114D619-98C8-4F35-AF35-64B7C08E829D}" srcOrd="3" destOrd="0" presId="urn:microsoft.com/office/officeart/2005/8/layout/hList7#1"/>
    <dgm:cxn modelId="{E6C5B49B-7F7E-47FB-B98D-E9027FF304F1}" type="presParOf" srcId="{47F4EB6C-A7F9-41E2-B1E6-A320F3142F90}" destId="{6E0A786E-2DAC-47C7-9089-656429E97068}" srcOrd="1" destOrd="0" presId="urn:microsoft.com/office/officeart/2005/8/layout/hList7#1"/>
    <dgm:cxn modelId="{03C50F4E-E1CE-4C63-AA91-D1F437BFD01D}" type="presParOf" srcId="{47F4EB6C-A7F9-41E2-B1E6-A320F3142F90}" destId="{1A20B985-FFDB-4C00-A690-6AE8F9771B3F}" srcOrd="2" destOrd="0" presId="urn:microsoft.com/office/officeart/2005/8/layout/hList7#1"/>
    <dgm:cxn modelId="{248FFA17-92CF-4C17-BD44-8D455ABD3C84}" type="presParOf" srcId="{1A20B985-FFDB-4C00-A690-6AE8F9771B3F}" destId="{9A90F78F-F411-4005-AB68-C74CBC6FA923}" srcOrd="0" destOrd="0" presId="urn:microsoft.com/office/officeart/2005/8/layout/hList7#1"/>
    <dgm:cxn modelId="{C581141A-79BA-4853-A963-72FC7A131E28}" type="presParOf" srcId="{1A20B985-FFDB-4C00-A690-6AE8F9771B3F}" destId="{3E7857B0-F94E-41D4-96C1-5034A3C127E8}" srcOrd="1" destOrd="0" presId="urn:microsoft.com/office/officeart/2005/8/layout/hList7#1"/>
    <dgm:cxn modelId="{C9C16174-4982-46AA-8C75-B8FD6C03E1CF}" type="presParOf" srcId="{1A20B985-FFDB-4C00-A690-6AE8F9771B3F}" destId="{68C23CFB-A754-45B5-AC02-5DDCB7B03D72}" srcOrd="2" destOrd="0" presId="urn:microsoft.com/office/officeart/2005/8/layout/hList7#1"/>
    <dgm:cxn modelId="{5D0B90D3-A5FA-413C-9949-4485B2C6D23E}" type="presParOf" srcId="{1A20B985-FFDB-4C00-A690-6AE8F9771B3F}" destId="{C302B768-B323-4BF7-9DC5-49B8C0991CB9}" srcOrd="3" destOrd="0" presId="urn:microsoft.com/office/officeart/2005/8/layout/hList7#1"/>
    <dgm:cxn modelId="{76DB9542-B4B1-4F2A-9153-5BDC5FD97F1B}" type="presParOf" srcId="{47F4EB6C-A7F9-41E2-B1E6-A320F3142F90}" destId="{1B74F515-B752-4B02-956D-D4D3EFF167B2}" srcOrd="3" destOrd="0" presId="urn:microsoft.com/office/officeart/2005/8/layout/hList7#1"/>
    <dgm:cxn modelId="{ABAE5DF0-C221-41C8-9BA7-252AEC69392F}" type="presParOf" srcId="{47F4EB6C-A7F9-41E2-B1E6-A320F3142F90}" destId="{EA263BC0-890B-458A-84EB-9D8C77F55FDD}" srcOrd="4" destOrd="0" presId="urn:microsoft.com/office/officeart/2005/8/layout/hList7#1"/>
    <dgm:cxn modelId="{E7DA1502-BD24-4EB5-9D51-F7A8984FC160}" type="presParOf" srcId="{EA263BC0-890B-458A-84EB-9D8C77F55FDD}" destId="{83E8144F-8732-4763-8CFD-9A3237762DD2}" srcOrd="0" destOrd="0" presId="urn:microsoft.com/office/officeart/2005/8/layout/hList7#1"/>
    <dgm:cxn modelId="{BF346DD0-ECED-412E-A0E2-DD6B8BAAA1F5}" type="presParOf" srcId="{EA263BC0-890B-458A-84EB-9D8C77F55FDD}" destId="{7CE209C2-0FF3-42CA-8618-FF111F281718}" srcOrd="1" destOrd="0" presId="urn:microsoft.com/office/officeart/2005/8/layout/hList7#1"/>
    <dgm:cxn modelId="{1C81D4E0-5A9B-4CED-829D-D6FD7B4A2D1F}" type="presParOf" srcId="{EA263BC0-890B-458A-84EB-9D8C77F55FDD}" destId="{054A5381-884F-412E-B4F0-CB16E7A8ABA3}" srcOrd="2" destOrd="0" presId="urn:microsoft.com/office/officeart/2005/8/layout/hList7#1"/>
    <dgm:cxn modelId="{9341A699-19EF-4FA3-A18F-5B11AE24741F}" type="presParOf" srcId="{EA263BC0-890B-458A-84EB-9D8C77F55FDD}" destId="{55E70EF7-D814-45EE-A427-E8B1EA74ED4C}" srcOrd="3" destOrd="0" presId="urn:microsoft.com/office/officeart/2005/8/layout/hList7#1"/>
    <dgm:cxn modelId="{483D21FB-C291-4A43-8464-E8D62AFAB7F0}" type="presParOf" srcId="{47F4EB6C-A7F9-41E2-B1E6-A320F3142F90}" destId="{A772CB87-940E-4DA7-A0B6-1F5FF2E0456B}" srcOrd="5" destOrd="0" presId="urn:microsoft.com/office/officeart/2005/8/layout/hList7#1"/>
    <dgm:cxn modelId="{7C130983-C16B-4C8D-A296-6B9ADFE0BB71}" type="presParOf" srcId="{47F4EB6C-A7F9-41E2-B1E6-A320F3142F90}" destId="{A90E1F29-94ED-41B4-B10E-2C950303FC35}" srcOrd="6" destOrd="0" presId="urn:microsoft.com/office/officeart/2005/8/layout/hList7#1"/>
    <dgm:cxn modelId="{A99789EF-2379-4214-B1B5-6E945CDA1407}" type="presParOf" srcId="{A90E1F29-94ED-41B4-B10E-2C950303FC35}" destId="{02637AE3-FDF4-4881-AC40-1790CDA07006}" srcOrd="0" destOrd="0" presId="urn:microsoft.com/office/officeart/2005/8/layout/hList7#1"/>
    <dgm:cxn modelId="{8371D295-998A-4F56-8358-2269C2D85F4D}" type="presParOf" srcId="{A90E1F29-94ED-41B4-B10E-2C950303FC35}" destId="{DC104A08-8006-498B-A849-DFE6594FB3E4}" srcOrd="1" destOrd="0" presId="urn:microsoft.com/office/officeart/2005/8/layout/hList7#1"/>
    <dgm:cxn modelId="{BB19C287-3B8F-4F21-B674-322756E5E4C5}" type="presParOf" srcId="{A90E1F29-94ED-41B4-B10E-2C950303FC35}" destId="{88B4328F-EEBE-44E0-8163-7DCDD3A3E63F}" srcOrd="2" destOrd="0" presId="urn:microsoft.com/office/officeart/2005/8/layout/hList7#1"/>
    <dgm:cxn modelId="{111441BD-49AB-4605-B644-A88D2E5B6AE5}" type="presParOf" srcId="{A90E1F29-94ED-41B4-B10E-2C950303FC35}" destId="{F3988A7E-E141-4180-89B7-E66B19A90456}" srcOrd="3" destOrd="0" presId="urn:microsoft.com/office/officeart/2005/8/layout/hList7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BD6408F-B11A-4E06-9D60-42EDF5FD4339}">
      <dsp:nvSpPr>
        <dsp:cNvPr id="0" name=""/>
        <dsp:cNvSpPr/>
      </dsp:nvSpPr>
      <dsp:spPr>
        <a:xfrm>
          <a:off x="3062" y="0"/>
          <a:ext cx="2859477" cy="4533559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Подготовительный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этап</a:t>
          </a:r>
          <a:endParaRPr lang="ru-RU" sz="24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062" y="1813423"/>
        <a:ext cx="2859477" cy="1813423"/>
      </dsp:txXfrm>
    </dsp:sp>
    <dsp:sp modelId="{9114D619-98C8-4F35-AF35-64B7C08E829D}">
      <dsp:nvSpPr>
        <dsp:cNvPr id="0" name=""/>
        <dsp:cNvSpPr/>
      </dsp:nvSpPr>
      <dsp:spPr>
        <a:xfrm>
          <a:off x="284270" y="171967"/>
          <a:ext cx="2244826" cy="2047391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A90F78F-F411-4005-AB68-C74CBC6FA923}">
      <dsp:nvSpPr>
        <dsp:cNvPr id="0" name=""/>
        <dsp:cNvSpPr/>
      </dsp:nvSpPr>
      <dsp:spPr>
        <a:xfrm>
          <a:off x="2948324" y="0"/>
          <a:ext cx="2859477" cy="4533559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Работа</a:t>
          </a:r>
          <a:r>
            <a:rPr lang="ru-RU" sz="2400" kern="1200" baseline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над содержательной частью проекта</a:t>
          </a:r>
          <a:endParaRPr lang="ru-RU" sz="2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948324" y="1813423"/>
        <a:ext cx="2859477" cy="1813423"/>
      </dsp:txXfrm>
    </dsp:sp>
    <dsp:sp modelId="{C302B768-B323-4BF7-9DC5-49B8C0991CB9}">
      <dsp:nvSpPr>
        <dsp:cNvPr id="0" name=""/>
        <dsp:cNvSpPr/>
      </dsp:nvSpPr>
      <dsp:spPr>
        <a:xfrm>
          <a:off x="3359077" y="200100"/>
          <a:ext cx="2150502" cy="1934844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3E8144F-8732-4763-8CFD-9A3237762DD2}">
      <dsp:nvSpPr>
        <dsp:cNvPr id="0" name=""/>
        <dsp:cNvSpPr/>
      </dsp:nvSpPr>
      <dsp:spPr>
        <a:xfrm>
          <a:off x="5893586" y="0"/>
          <a:ext cx="2674726" cy="453355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Представление проекта</a:t>
          </a:r>
          <a:endParaRPr lang="ru-RU" sz="2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893586" y="1813423"/>
        <a:ext cx="2674726" cy="1813423"/>
      </dsp:txXfrm>
    </dsp:sp>
    <dsp:sp modelId="{55E70EF7-D814-45EE-A427-E8B1EA74ED4C}">
      <dsp:nvSpPr>
        <dsp:cNvPr id="0" name=""/>
        <dsp:cNvSpPr/>
      </dsp:nvSpPr>
      <dsp:spPr>
        <a:xfrm>
          <a:off x="6193198" y="247768"/>
          <a:ext cx="2159922" cy="1923930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2637AE3-FDF4-4881-AC40-1790CDA07006}">
      <dsp:nvSpPr>
        <dsp:cNvPr id="0" name=""/>
        <dsp:cNvSpPr/>
      </dsp:nvSpPr>
      <dsp:spPr>
        <a:xfrm>
          <a:off x="8654097" y="0"/>
          <a:ext cx="2859477" cy="453355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Заключительный этап </a:t>
          </a:r>
          <a:endParaRPr lang="ru-RU" sz="2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8654097" y="1813423"/>
        <a:ext cx="2859477" cy="1813423"/>
      </dsp:txXfrm>
    </dsp:sp>
    <dsp:sp modelId="{F3988A7E-E141-4180-89B7-E66B19A90456}">
      <dsp:nvSpPr>
        <dsp:cNvPr id="0" name=""/>
        <dsp:cNvSpPr/>
      </dsp:nvSpPr>
      <dsp:spPr>
        <a:xfrm>
          <a:off x="9082438" y="182920"/>
          <a:ext cx="2168618" cy="2022375"/>
        </a:xfrm>
        <a:prstGeom prst="ellipse">
          <a:avLst/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F9CF14C-EF66-4CD3-B599-F54B2461278A}">
      <dsp:nvSpPr>
        <dsp:cNvPr id="0" name=""/>
        <dsp:cNvSpPr/>
      </dsp:nvSpPr>
      <dsp:spPr>
        <a:xfrm>
          <a:off x="460665" y="3626847"/>
          <a:ext cx="10595306" cy="680033"/>
        </a:xfrm>
        <a:prstGeom prst="leftRight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7#1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blipFill dpi="0" rotWithShape="1">
            <a:blip r:embed="rId2" cstate="email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31750" ty="-120650" sx="100000" sy="100000" flip="xy" algn="tl"/>
          </a:blipFill>
          <a:ln w="19050" cmpd="sng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>
            <a:outerShdw blurRad="63500" algn="ctr" rotWithShape="0">
              <a:prstClr val="black">
                <a:alpha val="40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solidFill>
            <a:schemeClr val="bg2"/>
          </a:solidFill>
          <a:ln w="9525" cap="sq" cmpd="sng" algn="ctr">
            <a:noFill/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127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rgbClr val="FFFFFF"/>
                </a:solidFill>
                <a:latin typeface="+mn-lt"/>
              </a:defRPr>
            </a:lvl1pPr>
          </a:lstStyle>
          <a:p>
            <a:fld id="{52C2D5A4-E4E4-45AF-A5C7-D429903E570F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2080"/>
            <a:ext cx="5905500" cy="228600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2281317-6C23-46E6-8CF8-30697DB357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14490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2C2D5A4-E4E4-45AF-A5C7-D429903E570F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2281317-6C23-46E6-8CF8-30697DB357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27513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2C2D5A4-E4E4-45AF-A5C7-D429903E570F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2281317-6C23-46E6-8CF8-30697DB357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09218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blipFill dpi="0" rotWithShape="1">
            <a:blip r:embed="rId2" cstate="email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31750" ty="-120650" sx="100000" sy="100000" flip="xy" algn="tl"/>
          </a:blipFill>
          <a:ln w="19050" cmpd="sng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>
            <a:outerShdw blurRad="63500" algn="ctr" rotWithShape="0">
              <a:prstClr val="black">
                <a:alpha val="40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solidFill>
            <a:schemeClr val="bg2"/>
          </a:solidFill>
          <a:ln w="9525" cap="sq" cmpd="sng" algn="ctr">
            <a:noFill/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127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rgbClr val="FFFFFF"/>
                </a:solidFill>
                <a:latin typeface="+mn-lt"/>
              </a:defRPr>
            </a:lvl1pPr>
          </a:lstStyle>
          <a:p>
            <a:fld id="{52C2D5A4-E4E4-45AF-A5C7-D429903E570F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2080"/>
            <a:ext cx="5905500" cy="228600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2281317-6C23-46E6-8CF8-30697DB357CB}" type="slidenum">
              <a:rPr lang="ru-RU" smtClean="0">
                <a:solidFill>
                  <a:srgbClr val="E3DED1"/>
                </a:solidFill>
              </a:rPr>
              <a:pPr/>
              <a:t>‹#›</a:t>
            </a:fld>
            <a:endParaRPr lang="ru-RU">
              <a:solidFill>
                <a:srgbClr val="E3DED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14490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1800"/>
            </a:lvl1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2C2D5A4-E4E4-45AF-A5C7-D429903E570F}" type="datetimeFigureOut">
              <a:rPr lang="ru-RU" smtClean="0">
                <a:solidFill>
                  <a:srgbClr val="E3DED1"/>
                </a:solidFill>
              </a:rPr>
              <a:pPr/>
              <a:t>02.11.2022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2281317-6C23-46E6-8CF8-30697DB357CB}" type="slidenum">
              <a:rPr lang="ru-RU" smtClean="0">
                <a:solidFill>
                  <a:srgbClr val="E3DED1"/>
                </a:solidFill>
              </a:rPr>
              <a:pPr/>
              <a:t>‹#›</a:t>
            </a:fld>
            <a:endParaRPr lang="ru-RU">
              <a:solidFill>
                <a:srgbClr val="E3DED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08155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 cstate="email">
              <a:alphaModFix amt="40000"/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/>
            <a:tile tx="-31750" ty="-120650" sx="100000" sy="100000" flip="xy" algn="tl"/>
          </a:blipFill>
          <a:ln w="19050" cmpd="sng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>
            <a:outerShdw blurRad="63500" algn="ctr" rotWithShape="0">
              <a:prstClr val="black">
                <a:alpha val="40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solidFill>
            <a:schemeClr val="bg2"/>
          </a:solidFill>
          <a:ln w="9525" cap="sq" cmpd="sng" algn="ctr">
            <a:noFill/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127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7" name="Group 30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3624" y="4682062"/>
            <a:ext cx="9070848" cy="457200"/>
          </a:xfrm>
        </p:spPr>
        <p:txBody>
          <a:bodyPr anchor="t">
            <a:normAutofit/>
          </a:bodyPr>
          <a:lstStyle>
            <a:lvl1pPr marL="0" indent="0" algn="ctr">
              <a:buNone/>
              <a:tabLst>
                <a:tab pos="2633663" algn="l"/>
              </a:tabLst>
              <a:defRPr sz="1600">
                <a:solidFill>
                  <a:schemeClr val="tx2"/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21808" y="1344502"/>
            <a:ext cx="1554480" cy="530352"/>
          </a:xfrm>
        </p:spPr>
        <p:txBody>
          <a:bodyPr/>
          <a:lstStyle>
            <a:lvl1pPr algn="ctr">
              <a:defRPr lang="en-US" sz="1300" kern="1200" spc="0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</a:lstStyle>
          <a:p>
            <a:fld id="{52C2D5A4-E4E4-45AF-A5C7-D429903E570F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53896" y="5212080"/>
            <a:ext cx="5907024" cy="228600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212080"/>
            <a:ext cx="2112264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2281317-6C23-46E6-8CF8-30697DB357CB}" type="slidenum">
              <a:rPr lang="ru-RU" smtClean="0">
                <a:solidFill>
                  <a:srgbClr val="E3DED1"/>
                </a:solidFill>
              </a:rPr>
              <a:pPr/>
              <a:t>‹#›</a:t>
            </a:fld>
            <a:endParaRPr lang="ru-RU">
              <a:solidFill>
                <a:srgbClr val="E3DED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29996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2C2D5A4-E4E4-45AF-A5C7-D429903E570F}" type="datetimeFigureOut">
              <a:rPr lang="ru-RU" smtClean="0">
                <a:solidFill>
                  <a:srgbClr val="E3DED1"/>
                </a:solidFill>
              </a:rPr>
              <a:pPr/>
              <a:t>02.11.2022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2281317-6C23-46E6-8CF8-30697DB357CB}" type="slidenum">
              <a:rPr lang="ru-RU" smtClean="0">
                <a:solidFill>
                  <a:srgbClr val="E3DED1"/>
                </a:solidFill>
              </a:rPr>
              <a:pPr/>
              <a:t>‹#›</a:t>
            </a:fld>
            <a:endParaRPr lang="ru-RU">
              <a:solidFill>
                <a:srgbClr val="E3DED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68074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tx2"/>
                </a:solidFill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2C2D5A4-E4E4-45AF-A5C7-D429903E570F}" type="datetimeFigureOut">
              <a:rPr lang="ru-RU" smtClean="0">
                <a:solidFill>
                  <a:srgbClr val="E3DED1"/>
                </a:solidFill>
              </a:rPr>
              <a:pPr/>
              <a:t>02.11.2022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2281317-6C23-46E6-8CF8-30697DB357CB}" type="slidenum">
              <a:rPr lang="ru-RU" smtClean="0">
                <a:solidFill>
                  <a:srgbClr val="E3DED1"/>
                </a:solidFill>
              </a:rPr>
              <a:pPr/>
              <a:t>‹#›</a:t>
            </a:fld>
            <a:endParaRPr lang="ru-RU">
              <a:solidFill>
                <a:srgbClr val="E3DED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151756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2C2D5A4-E4E4-45AF-A5C7-D429903E570F}" type="datetimeFigureOut">
              <a:rPr lang="ru-RU" smtClean="0">
                <a:solidFill>
                  <a:srgbClr val="E3DED1"/>
                </a:solidFill>
              </a:rPr>
              <a:pPr/>
              <a:t>02.11.2022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2281317-6C23-46E6-8CF8-30697DB357CB}" type="slidenum">
              <a:rPr lang="ru-RU" smtClean="0">
                <a:solidFill>
                  <a:srgbClr val="E3DED1"/>
                </a:solidFill>
              </a:rPr>
              <a:pPr/>
              <a:t>‹#›</a:t>
            </a:fld>
            <a:endParaRPr lang="ru-RU">
              <a:solidFill>
                <a:srgbClr val="E3DED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335699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2C2D5A4-E4E4-45AF-A5C7-D429903E570F}" type="datetimeFigureOut">
              <a:rPr lang="ru-RU" smtClean="0">
                <a:solidFill>
                  <a:srgbClr val="E3DED1"/>
                </a:solidFill>
              </a:rPr>
              <a:pPr/>
              <a:t>02.11.2022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2281317-6C23-46E6-8CF8-30697DB357CB}" type="slidenum">
              <a:rPr lang="ru-RU" smtClean="0">
                <a:solidFill>
                  <a:srgbClr val="E3DED1"/>
                </a:solidFill>
              </a:rPr>
              <a:pPr/>
              <a:t>‹#›</a:t>
            </a:fld>
            <a:endParaRPr lang="ru-RU">
              <a:solidFill>
                <a:srgbClr val="E3DED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800913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234693" y="237744"/>
            <a:ext cx="8633081" cy="6382512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75000"/>
              </a:schemeClr>
            </a:solidFill>
            <a:prstDash val="solid"/>
          </a:ln>
          <a:effectLst>
            <a:softEdge rad="0"/>
          </a:effectLst>
        </p:spPr>
      </p:sp>
      <p:sp>
        <p:nvSpPr>
          <p:cNvPr id="16" name="Rectangle 15"/>
          <p:cNvSpPr/>
          <p:nvPr/>
        </p:nvSpPr>
        <p:spPr>
          <a:xfrm>
            <a:off x="371856" y="374904"/>
            <a:ext cx="8353044" cy="6108192"/>
          </a:xfrm>
          <a:prstGeom prst="rect">
            <a:avLst/>
          </a:prstGeom>
          <a:solidFill>
            <a:schemeClr val="bg2"/>
          </a:solidFill>
          <a:ln w="6350" cap="sq" cmpd="sng" algn="ctr">
            <a:noFill/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chemeClr val="bg1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0575" y="704850"/>
            <a:ext cx="7562850" cy="5143500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2C2D5A4-E4E4-45AF-A5C7-D429903E570F}" type="datetimeFigureOut">
              <a:rPr lang="ru-RU" smtClean="0">
                <a:solidFill>
                  <a:srgbClr val="E3DED1"/>
                </a:solidFill>
              </a:rPr>
              <a:pPr/>
              <a:t>02.11.2022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439158" y="6214535"/>
            <a:ext cx="5184648" cy="256032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12281317-6C23-46E6-8CF8-30697DB357CB}" type="slidenum">
              <a:rPr lang="ru-RU" smtClean="0">
                <a:solidFill>
                  <a:srgbClr val="455F51"/>
                </a:solidFill>
              </a:rPr>
              <a:pPr/>
              <a:t>‹#›</a:t>
            </a:fld>
            <a:endParaRPr lang="ru-RU">
              <a:solidFill>
                <a:srgbClr val="455F5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chemeClr val="tx1">
                <a:lumMod val="65000"/>
                <a:lumOff val="3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4570771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1800"/>
            </a:lvl1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2C2D5A4-E4E4-45AF-A5C7-D429903E570F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2281317-6C23-46E6-8CF8-30697DB357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081556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tx1"/>
          </a:solidFill>
          <a:ln w="6350" cap="sq">
            <a:solidFill>
              <a:schemeClr val="tx1">
                <a:lumMod val="7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solidFill>
            <a:schemeClr val="bg2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601076" cy="6382512"/>
          </a:xfrm>
          <a:solidFill>
            <a:srgbClr val="808080"/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52C2D5A4-E4E4-45AF-A5C7-D429903E570F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2281317-6C23-46E6-8CF8-30697DB357CB}" type="slidenum">
              <a:rPr lang="ru-RU" smtClean="0">
                <a:solidFill>
                  <a:srgbClr val="E3DED1"/>
                </a:solidFill>
              </a:rPr>
              <a:pPr/>
              <a:t>‹#›</a:t>
            </a:fld>
            <a:endParaRPr lang="ru-RU">
              <a:solidFill>
                <a:srgbClr val="E3DED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357144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2C2D5A4-E4E4-45AF-A5C7-D429903E570F}" type="datetimeFigureOut">
              <a:rPr lang="ru-RU" smtClean="0">
                <a:solidFill>
                  <a:srgbClr val="E3DED1"/>
                </a:solidFill>
              </a:rPr>
              <a:pPr/>
              <a:t>02.11.2022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2281317-6C23-46E6-8CF8-30697DB357CB}" type="slidenum">
              <a:rPr lang="ru-RU" smtClean="0">
                <a:solidFill>
                  <a:srgbClr val="E3DED1"/>
                </a:solidFill>
              </a:rPr>
              <a:pPr/>
              <a:t>‹#›</a:t>
            </a:fld>
            <a:endParaRPr lang="ru-RU">
              <a:solidFill>
                <a:srgbClr val="E3DED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275130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2C2D5A4-E4E4-45AF-A5C7-D429903E570F}" type="datetimeFigureOut">
              <a:rPr lang="ru-RU" smtClean="0">
                <a:solidFill>
                  <a:srgbClr val="E3DED1"/>
                </a:solidFill>
              </a:rPr>
              <a:pPr/>
              <a:t>02.11.2022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2281317-6C23-46E6-8CF8-30697DB357CB}" type="slidenum">
              <a:rPr lang="ru-RU" smtClean="0">
                <a:solidFill>
                  <a:srgbClr val="E3DED1"/>
                </a:solidFill>
              </a:rPr>
              <a:pPr/>
              <a:t>‹#›</a:t>
            </a:fld>
            <a:endParaRPr lang="ru-RU">
              <a:solidFill>
                <a:srgbClr val="E3DED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09218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 cstate="email">
              <a:alphaModFix amt="40000"/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/>
            <a:tile tx="-31750" ty="-120650" sx="100000" sy="100000" flip="xy" algn="tl"/>
          </a:blipFill>
          <a:ln w="19050" cmpd="sng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>
            <a:outerShdw blurRad="63500" algn="ctr" rotWithShape="0">
              <a:prstClr val="black">
                <a:alpha val="40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solidFill>
            <a:schemeClr val="bg2"/>
          </a:solidFill>
          <a:ln w="9525" cap="sq" cmpd="sng" algn="ctr">
            <a:noFill/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127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3624" y="4682062"/>
            <a:ext cx="9070848" cy="457200"/>
          </a:xfrm>
        </p:spPr>
        <p:txBody>
          <a:bodyPr anchor="t">
            <a:normAutofit/>
          </a:bodyPr>
          <a:lstStyle>
            <a:lvl1pPr marL="0" indent="0" algn="ctr">
              <a:buNone/>
              <a:tabLst>
                <a:tab pos="2633663" algn="l"/>
              </a:tabLst>
              <a:defRPr sz="1600">
                <a:solidFill>
                  <a:schemeClr val="tx2"/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21808" y="1344502"/>
            <a:ext cx="1554480" cy="530352"/>
          </a:xfrm>
        </p:spPr>
        <p:txBody>
          <a:bodyPr/>
          <a:lstStyle>
            <a:lvl1pPr algn="ctr">
              <a:defRPr lang="en-US" sz="1300" kern="1200" spc="0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</a:lstStyle>
          <a:p>
            <a:fld id="{52C2D5A4-E4E4-45AF-A5C7-D429903E570F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53896" y="5212080"/>
            <a:ext cx="5907024" cy="228600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212080"/>
            <a:ext cx="2112264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2281317-6C23-46E6-8CF8-30697DB357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29996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2C2D5A4-E4E4-45AF-A5C7-D429903E570F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2281317-6C23-46E6-8CF8-30697DB357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68074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tx2"/>
                </a:solidFill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2C2D5A4-E4E4-45AF-A5C7-D429903E570F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2281317-6C23-46E6-8CF8-30697DB357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15175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2C2D5A4-E4E4-45AF-A5C7-D429903E570F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2281317-6C23-46E6-8CF8-30697DB357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33569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2C2D5A4-E4E4-45AF-A5C7-D429903E570F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2281317-6C23-46E6-8CF8-30697DB357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80091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234693" y="237744"/>
            <a:ext cx="8633081" cy="6382512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75000"/>
              </a:schemeClr>
            </a:solidFill>
            <a:prstDash val="solid"/>
          </a:ln>
          <a:effectLst>
            <a:softEdge rad="0"/>
          </a:effectLst>
        </p:spPr>
      </p:sp>
      <p:sp>
        <p:nvSpPr>
          <p:cNvPr id="16" name="Rectangle 15"/>
          <p:cNvSpPr/>
          <p:nvPr/>
        </p:nvSpPr>
        <p:spPr>
          <a:xfrm>
            <a:off x="371856" y="374904"/>
            <a:ext cx="8353044" cy="6108192"/>
          </a:xfrm>
          <a:prstGeom prst="rect">
            <a:avLst/>
          </a:prstGeom>
          <a:solidFill>
            <a:schemeClr val="bg2"/>
          </a:solidFill>
          <a:ln w="6350" cap="sq" cmpd="sng" algn="ctr">
            <a:noFill/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chemeClr val="bg1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0575" y="704850"/>
            <a:ext cx="7562850" cy="5143500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2C2D5A4-E4E4-45AF-A5C7-D429903E570F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439158" y="6214535"/>
            <a:ext cx="5184648" cy="256032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12281317-6C23-46E6-8CF8-30697DB357C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chemeClr val="tx1">
                <a:lumMod val="65000"/>
                <a:lumOff val="3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4570771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tx1"/>
          </a:solidFill>
          <a:ln w="6350" cap="sq">
            <a:solidFill>
              <a:schemeClr val="tx1">
                <a:lumMod val="7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solidFill>
            <a:schemeClr val="bg2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601076" cy="6382512"/>
          </a:xfrm>
          <a:solidFill>
            <a:srgbClr val="808080"/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52C2D5A4-E4E4-45AF-A5C7-D429903E570F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2281317-6C23-46E6-8CF8-30697DB357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35714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75000"/>
              </a:schemeClr>
            </a:solidFill>
            <a:prstDash val="solid"/>
          </a:ln>
          <a:effectLst>
            <a:softEdge rad="0"/>
          </a:effectLst>
        </p:spPr>
      </p:sp>
      <p:sp>
        <p:nvSpPr>
          <p:cNvPr id="8" name="Rectangle 7"/>
          <p:cNvSpPr/>
          <p:nvPr/>
        </p:nvSpPr>
        <p:spPr>
          <a:xfrm>
            <a:off x="371856" y="374904"/>
            <a:ext cx="11448288" cy="6108192"/>
          </a:xfrm>
          <a:prstGeom prst="rect">
            <a:avLst/>
          </a:prstGeom>
          <a:solidFill>
            <a:schemeClr val="bg2"/>
          </a:solidFill>
          <a:ln w="6350" cap="sq" cmpd="sng" algn="ctr">
            <a:noFill/>
            <a:prstDash val="solid"/>
            <a:miter lim="800000"/>
          </a:ln>
          <a:effectLst/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9464" y="6214535"/>
            <a:ext cx="274320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bg2"/>
                </a:solidFill>
              </a:defRPr>
            </a:lvl1pPr>
          </a:lstStyle>
          <a:p>
            <a:fld id="{52C2D5A4-E4E4-45AF-A5C7-D429903E570F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214535"/>
            <a:ext cx="521208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bg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48535" y="6214535"/>
            <a:ext cx="146304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bg2"/>
                </a:solidFill>
              </a:defRPr>
            </a:lvl1pPr>
          </a:lstStyle>
          <a:p>
            <a:fld id="{12281317-6C23-46E6-8CF8-30697DB357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354777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/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75000"/>
              </a:schemeClr>
            </a:solidFill>
            <a:prstDash val="solid"/>
          </a:ln>
          <a:effectLst>
            <a:softEdge rad="0"/>
          </a:effectLst>
        </p:spPr>
      </p:sp>
      <p:sp>
        <p:nvSpPr>
          <p:cNvPr id="8" name="Rectangle 7"/>
          <p:cNvSpPr/>
          <p:nvPr/>
        </p:nvSpPr>
        <p:spPr>
          <a:xfrm>
            <a:off x="371856" y="374904"/>
            <a:ext cx="11448288" cy="6108192"/>
          </a:xfrm>
          <a:prstGeom prst="rect">
            <a:avLst/>
          </a:prstGeom>
          <a:solidFill>
            <a:schemeClr val="bg2"/>
          </a:solidFill>
          <a:ln w="6350" cap="sq" cmpd="sng" algn="ctr">
            <a:noFill/>
            <a:prstDash val="solid"/>
            <a:miter lim="800000"/>
          </a:ln>
          <a:effectLst/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9464" y="6214535"/>
            <a:ext cx="274320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bg2"/>
                </a:solidFill>
              </a:defRPr>
            </a:lvl1pPr>
          </a:lstStyle>
          <a:p>
            <a:fld id="{52C2D5A4-E4E4-45AF-A5C7-D429903E570F}" type="datetimeFigureOut">
              <a:rPr lang="ru-RU" smtClean="0">
                <a:solidFill>
                  <a:srgbClr val="455F51"/>
                </a:solidFill>
              </a:rPr>
              <a:pPr/>
              <a:t>02.11.2022</a:t>
            </a:fld>
            <a:endParaRPr lang="ru-RU">
              <a:solidFill>
                <a:srgbClr val="455F5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214535"/>
            <a:ext cx="521208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bg2"/>
                </a:solidFill>
              </a:defRPr>
            </a:lvl1pPr>
          </a:lstStyle>
          <a:p>
            <a:endParaRPr lang="ru-RU">
              <a:solidFill>
                <a:srgbClr val="455F5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48535" y="6214535"/>
            <a:ext cx="146304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bg2"/>
                </a:solidFill>
              </a:defRPr>
            </a:lvl1pPr>
          </a:lstStyle>
          <a:p>
            <a:fld id="{12281317-6C23-46E6-8CF8-30697DB357CB}" type="slidenum">
              <a:rPr lang="ru-RU" smtClean="0">
                <a:solidFill>
                  <a:srgbClr val="455F51"/>
                </a:solidFill>
              </a:rPr>
              <a:pPr/>
              <a:t>‹#›</a:t>
            </a:fld>
            <a:endParaRPr lang="ru-RU">
              <a:solidFill>
                <a:srgbClr val="455F5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354777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/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jpeg"/><Relationship Id="rId3" Type="http://schemas.openxmlformats.org/officeDocument/2006/relationships/image" Target="../media/image46.jpeg"/><Relationship Id="rId7" Type="http://schemas.openxmlformats.org/officeDocument/2006/relationships/image" Target="../media/image50.jpeg"/><Relationship Id="rId12" Type="http://schemas.openxmlformats.org/officeDocument/2006/relationships/image" Target="../media/image55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9.jpeg"/><Relationship Id="rId11" Type="http://schemas.openxmlformats.org/officeDocument/2006/relationships/image" Target="../media/image54.jpeg"/><Relationship Id="rId5" Type="http://schemas.openxmlformats.org/officeDocument/2006/relationships/image" Target="../media/image48.jpeg"/><Relationship Id="rId10" Type="http://schemas.openxmlformats.org/officeDocument/2006/relationships/image" Target="../media/image53.jpeg"/><Relationship Id="rId4" Type="http://schemas.openxmlformats.org/officeDocument/2006/relationships/image" Target="../media/image47.jpeg"/><Relationship Id="rId9" Type="http://schemas.openxmlformats.org/officeDocument/2006/relationships/image" Target="../media/image52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jpeg"/><Relationship Id="rId13" Type="http://schemas.openxmlformats.org/officeDocument/2006/relationships/image" Target="../media/image67.jpeg"/><Relationship Id="rId18" Type="http://schemas.openxmlformats.org/officeDocument/2006/relationships/image" Target="../media/image72.jpeg"/><Relationship Id="rId26" Type="http://schemas.openxmlformats.org/officeDocument/2006/relationships/image" Target="../media/image80.jpeg"/><Relationship Id="rId3" Type="http://schemas.openxmlformats.org/officeDocument/2006/relationships/image" Target="../media/image57.jpeg"/><Relationship Id="rId21" Type="http://schemas.openxmlformats.org/officeDocument/2006/relationships/image" Target="../media/image75.jpeg"/><Relationship Id="rId7" Type="http://schemas.openxmlformats.org/officeDocument/2006/relationships/image" Target="../media/image61.jpeg"/><Relationship Id="rId12" Type="http://schemas.openxmlformats.org/officeDocument/2006/relationships/image" Target="../media/image66.jpeg"/><Relationship Id="rId17" Type="http://schemas.openxmlformats.org/officeDocument/2006/relationships/image" Target="../media/image71.jpeg"/><Relationship Id="rId25" Type="http://schemas.openxmlformats.org/officeDocument/2006/relationships/image" Target="../media/image79.jpeg"/><Relationship Id="rId2" Type="http://schemas.openxmlformats.org/officeDocument/2006/relationships/image" Target="../media/image56.jpeg"/><Relationship Id="rId16" Type="http://schemas.openxmlformats.org/officeDocument/2006/relationships/image" Target="../media/image70.jpeg"/><Relationship Id="rId20" Type="http://schemas.openxmlformats.org/officeDocument/2006/relationships/image" Target="../media/image74.jpeg"/><Relationship Id="rId29" Type="http://schemas.openxmlformats.org/officeDocument/2006/relationships/image" Target="../media/image8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0.jpeg"/><Relationship Id="rId11" Type="http://schemas.openxmlformats.org/officeDocument/2006/relationships/image" Target="../media/image65.jpeg"/><Relationship Id="rId24" Type="http://schemas.openxmlformats.org/officeDocument/2006/relationships/image" Target="../media/image78.jpeg"/><Relationship Id="rId5" Type="http://schemas.openxmlformats.org/officeDocument/2006/relationships/image" Target="../media/image59.jpeg"/><Relationship Id="rId15" Type="http://schemas.openxmlformats.org/officeDocument/2006/relationships/image" Target="../media/image69.jpeg"/><Relationship Id="rId23" Type="http://schemas.openxmlformats.org/officeDocument/2006/relationships/image" Target="../media/image77.jpeg"/><Relationship Id="rId28" Type="http://schemas.openxmlformats.org/officeDocument/2006/relationships/image" Target="../media/image82.jpeg"/><Relationship Id="rId10" Type="http://schemas.openxmlformats.org/officeDocument/2006/relationships/image" Target="../media/image64.jpeg"/><Relationship Id="rId19" Type="http://schemas.openxmlformats.org/officeDocument/2006/relationships/image" Target="../media/image73.jpeg"/><Relationship Id="rId31" Type="http://schemas.openxmlformats.org/officeDocument/2006/relationships/image" Target="../media/image85.jpeg"/><Relationship Id="rId4" Type="http://schemas.openxmlformats.org/officeDocument/2006/relationships/image" Target="../media/image58.jpeg"/><Relationship Id="rId9" Type="http://schemas.openxmlformats.org/officeDocument/2006/relationships/image" Target="../media/image63.jpeg"/><Relationship Id="rId14" Type="http://schemas.openxmlformats.org/officeDocument/2006/relationships/image" Target="../media/image68.jpeg"/><Relationship Id="rId22" Type="http://schemas.openxmlformats.org/officeDocument/2006/relationships/image" Target="../media/image76.jpeg"/><Relationship Id="rId27" Type="http://schemas.openxmlformats.org/officeDocument/2006/relationships/image" Target="../media/image81.jpeg"/><Relationship Id="rId30" Type="http://schemas.openxmlformats.org/officeDocument/2006/relationships/image" Target="../media/image8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.xml"/><Relationship Id="rId4" Type="http://schemas.openxmlformats.org/officeDocument/2006/relationships/image" Target="../media/image8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5.jpeg"/><Relationship Id="rId3" Type="http://schemas.openxmlformats.org/officeDocument/2006/relationships/image" Target="../media/image90.jpeg"/><Relationship Id="rId7" Type="http://schemas.openxmlformats.org/officeDocument/2006/relationships/image" Target="../media/image94.jpeg"/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3.jpeg"/><Relationship Id="rId5" Type="http://schemas.openxmlformats.org/officeDocument/2006/relationships/image" Target="../media/image92.jpeg"/><Relationship Id="rId10" Type="http://schemas.openxmlformats.org/officeDocument/2006/relationships/image" Target="../media/image97.jpeg"/><Relationship Id="rId4" Type="http://schemas.openxmlformats.org/officeDocument/2006/relationships/image" Target="../media/image91.jpeg"/><Relationship Id="rId9" Type="http://schemas.openxmlformats.org/officeDocument/2006/relationships/image" Target="../media/image96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10" Type="http://schemas.openxmlformats.org/officeDocument/2006/relationships/image" Target="../media/image20.jpeg"/><Relationship Id="rId4" Type="http://schemas.openxmlformats.org/officeDocument/2006/relationships/image" Target="../media/image14.jpeg"/><Relationship Id="rId9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13" Type="http://schemas.openxmlformats.org/officeDocument/2006/relationships/image" Target="../media/image32.jpeg"/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12" Type="http://schemas.openxmlformats.org/officeDocument/2006/relationships/image" Target="../media/image31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5.jpeg"/><Relationship Id="rId11" Type="http://schemas.openxmlformats.org/officeDocument/2006/relationships/image" Target="../media/image30.jpeg"/><Relationship Id="rId5" Type="http://schemas.openxmlformats.org/officeDocument/2006/relationships/image" Target="../media/image24.jpeg"/><Relationship Id="rId10" Type="http://schemas.openxmlformats.org/officeDocument/2006/relationships/image" Target="../media/image29.jpeg"/><Relationship Id="rId4" Type="http://schemas.openxmlformats.org/officeDocument/2006/relationships/image" Target="../media/image23.jpeg"/><Relationship Id="rId9" Type="http://schemas.openxmlformats.org/officeDocument/2006/relationships/image" Target="../media/image2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64362" y="152399"/>
            <a:ext cx="9068586" cy="1384681"/>
          </a:xfrm>
        </p:spPr>
        <p:txBody>
          <a:bodyPr/>
          <a:lstStyle/>
          <a:p>
            <a:r>
              <a:rPr lang="ru-RU" sz="2400" b="1" dirty="0">
                <a:solidFill>
                  <a:schemeClr val="bg1">
                    <a:lumMod val="95000"/>
                    <a:lumOff val="5000"/>
                  </a:schemeClr>
                </a:solidFill>
                <a:effectLst/>
                <a:cs typeface="Times New Roman" panose="02020603050405020304" pitchFamily="18" charset="0"/>
              </a:rPr>
              <a:t>Государственное бюджетное образовательное учреждение школа № 13 Приморского района города Санкт-Петербурга</a:t>
            </a:r>
            <a:br>
              <a:rPr lang="ru-RU" sz="2400" b="1" dirty="0">
                <a:solidFill>
                  <a:schemeClr val="bg1">
                    <a:lumMod val="95000"/>
                    <a:lumOff val="5000"/>
                  </a:schemeClr>
                </a:solidFill>
                <a:effectLst/>
                <a:cs typeface="Times New Roman" panose="02020603050405020304" pitchFamily="18" charset="0"/>
              </a:rPr>
            </a:br>
            <a:endParaRPr lang="ru-RU" sz="2400" b="1" dirty="0">
              <a:solidFill>
                <a:schemeClr val="bg1">
                  <a:lumMod val="95000"/>
                  <a:lumOff val="5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564362" y="2233821"/>
            <a:ext cx="8879354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u="sng" dirty="0" smtClean="0">
                <a:solidFill>
                  <a:schemeClr val="accent3">
                    <a:lumMod val="60000"/>
                    <a:lumOff val="40000"/>
                  </a:schemeClr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тема</a:t>
            </a:r>
            <a:r>
              <a:rPr lang="ru-RU" sz="3600" b="1" u="sng" dirty="0" smtClean="0">
                <a:solidFill>
                  <a:schemeClr val="accent3">
                    <a:lumMod val="60000"/>
                    <a:lumOff val="40000"/>
                  </a:schemeClr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r>
              <a:rPr lang="ru-RU" sz="36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   </a:t>
            </a:r>
            <a:r>
              <a:rPr lang="ru-RU" sz="60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«Животные и мы»</a:t>
            </a:r>
            <a:endParaRPr lang="ru-RU" sz="6000" b="1" dirty="0">
              <a:solidFill>
                <a:schemeClr val="accent3">
                  <a:lumMod val="60000"/>
                  <a:lumOff val="40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76915" y="3810126"/>
            <a:ext cx="677961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u="sng" dirty="0" smtClean="0">
                <a:solidFill>
                  <a:schemeClr val="accent3">
                    <a:lumMod val="60000"/>
                    <a:lumOff val="40000"/>
                  </a:schemeClr>
                </a:solidFill>
                <a:effectLst/>
                <a:latin typeface="+mj-lt"/>
                <a:ea typeface="Calibri" panose="020F0502020204030204" pitchFamily="34" charset="0"/>
              </a:rPr>
              <a:t>Участники проекта</a:t>
            </a:r>
            <a:r>
              <a:rPr lang="ru-RU" sz="20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effectLst/>
                <a:latin typeface="+mj-lt"/>
                <a:ea typeface="Calibri" panose="020F0502020204030204" pitchFamily="34" charset="0"/>
              </a:rPr>
              <a:t>: </a:t>
            </a:r>
            <a:r>
              <a:rPr lang="ru-RU" sz="20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+mj-lt"/>
                <a:ea typeface="Calibri" panose="020F0502020204030204" pitchFamily="34" charset="0"/>
              </a:rPr>
              <a:t>ученики 1 класса</a:t>
            </a:r>
            <a:endParaRPr lang="ru-RU" sz="2000" dirty="0">
              <a:solidFill>
                <a:schemeClr val="accent3">
                  <a:lumMod val="60000"/>
                  <a:lumOff val="40000"/>
                </a:schemeClr>
              </a:solidFill>
              <a:latin typeface="+mj-lt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62400" y="4489506"/>
            <a:ext cx="647604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800"/>
              </a:spcAft>
            </a:pPr>
            <a:r>
              <a:rPr lang="ru-RU" sz="2000" b="1" u="sng" dirty="0" smtClean="0">
                <a:solidFill>
                  <a:schemeClr val="accent3">
                    <a:lumMod val="60000"/>
                    <a:lumOff val="40000"/>
                  </a:schemeClr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Руководитель проекта:</a:t>
            </a:r>
            <a:r>
              <a:rPr lang="ru-RU" sz="20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solidFill>
                  <a:schemeClr val="accent3">
                    <a:lumMod val="60000"/>
                    <a:lumOff val="40000"/>
                  </a:schemeClr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Мадлевская</a:t>
            </a:r>
            <a:r>
              <a:rPr lang="ru-RU" sz="2000" dirty="0" smtClean="0">
                <a:solidFill>
                  <a:schemeClr val="accent3">
                    <a:lumMod val="60000"/>
                    <a:lumOff val="40000"/>
                  </a:schemeClr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solidFill>
                  <a:schemeClr val="accent3">
                    <a:lumMod val="60000"/>
                    <a:lumOff val="40000"/>
                  </a:schemeClr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Диана Дмитриевна, учитель начальных классов</a:t>
            </a:r>
            <a:r>
              <a:rPr lang="ru-RU" sz="2000" dirty="0" smtClean="0">
                <a:solidFill>
                  <a:schemeClr val="accent3">
                    <a:lumMod val="60000"/>
                    <a:lumOff val="40000"/>
                  </a:schemeClr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, 1 квалификационная категория</a:t>
            </a:r>
            <a:endParaRPr lang="ru-RU" sz="1600" dirty="0">
              <a:solidFill>
                <a:schemeClr val="accent3">
                  <a:lumMod val="60000"/>
                  <a:lumOff val="40000"/>
                </a:schemeClr>
              </a:solidFill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680663" y="5714812"/>
            <a:ext cx="3276859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Санкт-Петербург</a:t>
            </a:r>
          </a:p>
          <a:p>
            <a:pPr algn="ctr"/>
            <a:r>
              <a:rPr lang="ru-RU" sz="2800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2021 </a:t>
            </a:r>
            <a:r>
              <a:rPr lang="ru-RU" sz="2800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год</a:t>
            </a:r>
            <a:endParaRPr lang="ru-RU" sz="4800" dirty="0">
              <a:solidFill>
                <a:schemeClr val="bg1"/>
              </a:solidFill>
              <a:latin typeface="+mj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1936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1052732" y="515985"/>
            <a:ext cx="9258886" cy="10173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Работа над содержанием проекта</a:t>
            </a:r>
            <a:endParaRPr kumimoji="0" lang="ru-RU" sz="48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0167" y="1800665"/>
            <a:ext cx="360132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</a:rPr>
              <a:t>Нам пришлось очень потрудиться!</a:t>
            </a:r>
          </a:p>
          <a:p>
            <a:pPr algn="just"/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</a:rPr>
              <a:t>Вырезали, лепили, красили и конструировали!</a:t>
            </a:r>
          </a:p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811150" y="1702189"/>
            <a:ext cx="7044923" cy="4696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40273" y="1589648"/>
            <a:ext cx="7213736" cy="48091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656406" y="1519310"/>
            <a:ext cx="7229980" cy="48654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586068" y="1519311"/>
            <a:ext cx="7298141" cy="48654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193226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1094935" y="206496"/>
            <a:ext cx="9258886" cy="10173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Работа над содержанием проекта</a:t>
            </a:r>
            <a:endParaRPr kumimoji="0" lang="ru-RU" sz="48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391507" y="1209821"/>
            <a:ext cx="68650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И вот, что у нас получилось!</a:t>
            </a:r>
            <a:endParaRPr lang="ru-RU" sz="3600" b="1" dirty="0">
              <a:solidFill>
                <a:srgbClr val="C00000"/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334369" y="1936966"/>
            <a:ext cx="7379679" cy="49210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13450" y="1913206"/>
            <a:ext cx="7804273" cy="4944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236763" y="1927274"/>
            <a:ext cx="7655806" cy="49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115457" y="1897742"/>
            <a:ext cx="7816334" cy="49602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100943" y="1885372"/>
            <a:ext cx="7830847" cy="4972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2025747" y="1885071"/>
            <a:ext cx="7909089" cy="49729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0" name="Picture 8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2011680" y="1871003"/>
            <a:ext cx="7920111" cy="4986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1" name="Picture 9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2011680" y="1856936"/>
            <a:ext cx="7916618" cy="5001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2" name="Picture 10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2025748" y="1856935"/>
            <a:ext cx="7899188" cy="50010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3" name="Picture 11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2021448" y="1818000"/>
            <a:ext cx="7938478" cy="50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4" name="Picture 12"/>
          <p:cNvPicPr>
            <a:picLocks noChangeAspect="1" noChangeArrowheads="1"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1913809" y="1828800"/>
            <a:ext cx="8100000" cy="5029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77022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63748" y="0"/>
            <a:ext cx="10058400" cy="1371600"/>
          </a:xfrm>
        </p:spPr>
        <p:txBody>
          <a:bodyPr/>
          <a:lstStyle/>
          <a:p>
            <a:pPr lvl="0" algn="ctr"/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Представление проекта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6638" y="1672125"/>
            <a:ext cx="405149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Потом 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м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ы пригласили ребят из других классов к нам на выставку «Животные и мы».</a:t>
            </a:r>
          </a:p>
          <a:p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Было страшно выступать, но мы справились!</a:t>
            </a:r>
          </a:p>
          <a:p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Приходили ребята из 1а, 1б, 2а, 3а, 3б, 4а, и даже из резервного класса!</a:t>
            </a:r>
            <a:endParaRPr lang="ru-RU" sz="20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56931" y="1322363"/>
            <a:ext cx="7016262" cy="46775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166345" y="1308295"/>
            <a:ext cx="7512150" cy="500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164037" y="1280161"/>
            <a:ext cx="7559120" cy="50431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164037" y="1266092"/>
            <a:ext cx="7551360" cy="5048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178104" y="1266092"/>
            <a:ext cx="7535227" cy="5048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3" name="Picture 7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4139643" y="1283190"/>
            <a:ext cx="7560000" cy="50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4" name="Picture 8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4107766" y="1266092"/>
            <a:ext cx="7603331" cy="5041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443" y="1250324"/>
            <a:ext cx="7585647" cy="505709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7766" y="1248329"/>
            <a:ext cx="7639785" cy="505909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3397" y="1246334"/>
            <a:ext cx="7602100" cy="506806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938" y="1232561"/>
            <a:ext cx="7612292" cy="507486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3888" y="1223685"/>
            <a:ext cx="7634341" cy="508956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4195" y="1221690"/>
            <a:ext cx="7628599" cy="508573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2331" y="1233481"/>
            <a:ext cx="7671342" cy="507394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7088" y="1211746"/>
            <a:ext cx="7708453" cy="510265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0061" y="1191917"/>
            <a:ext cx="7715479" cy="5143653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2328" y="1190576"/>
            <a:ext cx="7740240" cy="516016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6884" y="1175410"/>
            <a:ext cx="7745684" cy="5163789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9856" y="1175410"/>
            <a:ext cx="7752712" cy="5201076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5535" y="1178195"/>
            <a:ext cx="7757033" cy="517135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5382" y="1148474"/>
            <a:ext cx="7794213" cy="5196142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5382" y="1116604"/>
            <a:ext cx="7794213" cy="528681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5382" y="1136094"/>
            <a:ext cx="7812783" cy="5267328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6965" y="1133110"/>
            <a:ext cx="7771934" cy="5289802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6812" y="1110780"/>
            <a:ext cx="7794963" cy="5312132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7546" y="1077769"/>
            <a:ext cx="7844480" cy="5325653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2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7546" y="1072719"/>
            <a:ext cx="7860619" cy="5428075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2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7546" y="1089668"/>
            <a:ext cx="7867371" cy="541112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3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7546" y="1058212"/>
            <a:ext cx="7896637" cy="544258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7547" y="1032898"/>
            <a:ext cx="7927134" cy="5467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1874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53491" y="240812"/>
            <a:ext cx="10058400" cy="137160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Заключительный этап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37309" y="1446157"/>
            <a:ext cx="602672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</a:rPr>
              <a:t>Потом нашу выставку оценили наши гости от 1 до 10 и вот, что получилось:</a:t>
            </a:r>
            <a:endParaRPr lang="ru-RU" sz="2400" dirty="0">
              <a:solidFill>
                <a:srgbClr val="C00000"/>
              </a:solidFill>
            </a:endParaRP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3197777459"/>
              </p:ext>
            </p:extLst>
          </p:nvPr>
        </p:nvGraphicFramePr>
        <p:xfrm>
          <a:off x="3073008" y="2439359"/>
          <a:ext cx="8128000" cy="34316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5" name="Рисунок 4" descr="FileImage1191590968.pn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email"/>
          <a:stretch>
            <a:fillRect/>
          </a:stretch>
        </p:blipFill>
        <p:spPr>
          <a:xfrm>
            <a:off x="471121" y="2616591"/>
            <a:ext cx="2274569" cy="3967089"/>
          </a:xfrm>
          <a:prstGeom prst="rect">
            <a:avLst/>
          </a:prstGeom>
          <a:effectLst>
            <a:outerShdw blurRad="50800" dist="38100" dir="2700000" algn="tl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31205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Заключительный этап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365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Что нам стало понятно?</a:t>
            </a:r>
            <a:endParaRPr lang="ru-RU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153550" y="2025748"/>
            <a:ext cx="9101797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400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Животные нашей планеты- удивительны!</a:t>
            </a:r>
          </a:p>
          <a:p>
            <a:pPr marL="342900" indent="-342900">
              <a:buAutoNum type="arabicPeriod"/>
            </a:pPr>
            <a:r>
              <a:rPr lang="ru-RU" sz="2400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Образ жизни животных зависит от места их обитания.</a:t>
            </a:r>
          </a:p>
          <a:p>
            <a:pPr marL="342900" indent="-342900">
              <a:buAutoNum type="arabicPeriod"/>
            </a:pPr>
            <a:r>
              <a:rPr lang="ru-RU" sz="2400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Люди могут влиять на жизнь животных.</a:t>
            </a:r>
          </a:p>
          <a:p>
            <a:pPr marL="342900" indent="-342900">
              <a:buAutoNum type="arabicPeriod"/>
            </a:pPr>
            <a:r>
              <a:rPr lang="ru-RU" sz="2400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Человек разумный, и это значит, что он должен помогать жить животным в комфорте.</a:t>
            </a:r>
          </a:p>
          <a:p>
            <a:pPr marL="342900" indent="-342900">
              <a:buAutoNum type="arabicPeriod"/>
            </a:pPr>
            <a:endParaRPr lang="ru-RU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041010" y="4389120"/>
            <a:ext cx="1021314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ru-RU" sz="2800" dirty="0" smtClean="0"/>
              <a:t>	Человек выше животных не потому, что может мучить их, а потому, что он способен жалеть их. А жалеет человек животных потому, что чувствует, что в них живет то же, что живет в нем.</a:t>
            </a:r>
            <a:endParaRPr lang="ru-RU" sz="2800" dirty="0"/>
          </a:p>
        </p:txBody>
      </p:sp>
      <p:pic>
        <p:nvPicPr>
          <p:cNvPr id="16" name="Рисунок 15" descr="FileImage1191555671.pn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9748911" y="1677573"/>
            <a:ext cx="1940865" cy="4572000"/>
          </a:xfrm>
          <a:prstGeom prst="rect">
            <a:avLst/>
          </a:prstGeom>
          <a:effectLst>
            <a:outerShdw blurRad="50800" dist="38100" dir="2700000" algn="tl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763556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48938" y="642594"/>
            <a:ext cx="10058400" cy="137160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Животные и мы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4638" y="0"/>
            <a:ext cx="10287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4638" y="0"/>
            <a:ext cx="10287000" cy="6858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4638" y="0"/>
            <a:ext cx="10287000" cy="6858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4638" y="0"/>
            <a:ext cx="10287000" cy="6858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4638" y="0"/>
            <a:ext cx="10287000" cy="685800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4638" y="0"/>
            <a:ext cx="10287000" cy="685800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4638" y="0"/>
            <a:ext cx="10287000" cy="685800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4638" y="0"/>
            <a:ext cx="10287000" cy="68580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1475" y="0"/>
            <a:ext cx="547957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556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83461" y="2033377"/>
            <a:ext cx="10058400" cy="1371600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 smtClean="0">
                <a:solidFill>
                  <a:srgbClr val="C00000"/>
                </a:solidFill>
              </a:rPr>
              <a:t>Спасибо за внимание!</a:t>
            </a:r>
            <a:endParaRPr lang="ru-RU" sz="6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2563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Источники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772530" y="1941342"/>
            <a:ext cx="8637562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endParaRPr lang="ru-RU" sz="2000" dirty="0" smtClean="0"/>
          </a:p>
          <a:p>
            <a:pPr marL="342900" indent="-342900"/>
            <a:endParaRPr lang="ru-RU" sz="2000" dirty="0" smtClean="0"/>
          </a:p>
          <a:p>
            <a:pPr marL="342900" indent="-342900">
              <a:buAutoNum type="arabicPeriod"/>
            </a:pPr>
            <a:r>
              <a:rPr lang="ru-RU" sz="2000" dirty="0" smtClean="0"/>
              <a:t>Бианки, В.В. Рассказы и сказки / В.В. Бианки. – М.: Самовар, 2009. – 112 с.: ил.- (Школьная библиотека)</a:t>
            </a:r>
          </a:p>
          <a:p>
            <a:pPr marL="342900" indent="-342900">
              <a:buAutoNum type="arabicPeriod"/>
            </a:pPr>
            <a:r>
              <a:rPr lang="ru-RU" sz="2000" dirty="0" smtClean="0"/>
              <a:t>Красная книга: </a:t>
            </a:r>
            <a:r>
              <a:rPr lang="en-US" sz="2000" dirty="0" smtClean="0"/>
              <a:t>http://biodat.ru/db/rb</a:t>
            </a:r>
            <a:endParaRPr lang="ru-RU" sz="2000" dirty="0" smtClean="0"/>
          </a:p>
          <a:p>
            <a:pPr marL="342900" indent="-342900">
              <a:buAutoNum type="arabicPeriod"/>
            </a:pPr>
            <a:r>
              <a:rPr lang="ru-RU" sz="2000" dirty="0" smtClean="0"/>
              <a:t>Пришвин, М. Кладовая солнца / М.М. Пришвин. – М.: Стрекоза, 2008. – 157 с.: ил.</a:t>
            </a:r>
          </a:p>
          <a:p>
            <a:pPr marL="342900" indent="-342900">
              <a:buAutoNum type="arabicPeriod"/>
            </a:pPr>
            <a:r>
              <a:rPr lang="ru-RU" sz="2000" dirty="0" smtClean="0"/>
              <a:t>Сказки из леса / сост. Юдаева М.В. – М.: Самовар, 2013. – 93 с.: ил. - (Школьная библиотека)</a:t>
            </a:r>
          </a:p>
          <a:p>
            <a:pPr marL="342900" indent="-342900">
              <a:buAutoNum type="arabicPeriod"/>
            </a:pPr>
            <a:r>
              <a:rPr lang="ru-RU" sz="2000" dirty="0" smtClean="0"/>
              <a:t>Энциклопедия о животных: </a:t>
            </a:r>
            <a:r>
              <a:rPr lang="en-US" sz="2000" dirty="0" smtClean="0"/>
              <a:t>http://www.theanimalworld.ru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8145" y="365503"/>
            <a:ext cx="10058400" cy="137160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Актуальность проекта</a:t>
            </a:r>
            <a:endParaRPr lang="ru-RU" dirty="0">
              <a:solidFill>
                <a:schemeClr val="accent1">
                  <a:lumMod val="50000"/>
                </a:schemeClr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32511" y="1886727"/>
            <a:ext cx="5749634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just"/>
            <a:r>
              <a:rPr lang="ru-RU" sz="2800" b="1" dirty="0">
                <a:solidFill>
                  <a:schemeClr val="accent1">
                    <a:lumMod val="50000"/>
                  </a:schemeClr>
                </a:solidFill>
              </a:rPr>
              <a:t>П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рирода – могучий древний источник познания и воспитания человечества. Общаясь с животными и растениями, человек становится чище, добрее, мягче. В нем пробуждаются самые лучшие человеческие качества. Сочувствие живому, забота о нем, удовольствие от совершения доброго поступка – всё это способствует тому, что нормы отношения к природе не просто узнаются, но и «проживаются» ребенком, приобретают для него ценность, обеспечивая тем самым формирование мотива гуманистического отношения к миру. </a:t>
            </a:r>
            <a:endParaRPr lang="ru-RU" sz="2000" dirty="0" smtClean="0">
              <a:solidFill>
                <a:schemeClr val="accent1">
                  <a:lumMod val="50000"/>
                </a:schemeClr>
              </a:solidFill>
              <a:effectLst/>
            </a:endParaRPr>
          </a:p>
          <a:p>
            <a:pPr indent="449580" algn="just"/>
            <a:endParaRPr lang="ru-RU" dirty="0">
              <a:effectLst/>
            </a:endParaRPr>
          </a:p>
        </p:txBody>
      </p:sp>
      <p:pic>
        <p:nvPicPr>
          <p:cNvPr id="1026" name="Picture 2" descr="Картинки по запросу природа красивая картинка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0910" y="1620982"/>
            <a:ext cx="4762500" cy="4762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297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03991" y="646644"/>
            <a:ext cx="7190509" cy="51090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i="1" u="sng" dirty="0" smtClean="0">
                <a:solidFill>
                  <a:schemeClr val="accent1">
                    <a:lumMod val="50000"/>
                  </a:schemeClr>
                </a:solidFill>
                <a:effectLst/>
                <a:latin typeface="+mj-lt"/>
                <a:cs typeface="FrankRuehl" panose="020E0503060101010101" pitchFamily="34" charset="-79"/>
              </a:rPr>
              <a:t>Цель проекта:</a:t>
            </a:r>
            <a:endParaRPr lang="ru-RU" sz="2800" dirty="0" smtClean="0">
              <a:solidFill>
                <a:schemeClr val="accent1">
                  <a:lumMod val="50000"/>
                </a:schemeClr>
              </a:solidFill>
              <a:effectLst/>
              <a:latin typeface="+mj-lt"/>
              <a:cs typeface="FrankRuehl" panose="020E0503060101010101" pitchFamily="34" charset="-79"/>
            </a:endParaRPr>
          </a:p>
          <a:p>
            <a:pPr indent="449580" algn="just"/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  <a:latin typeface="+mj-lt"/>
                <a:cs typeface="Times New Roman" panose="02020603050405020304" pitchFamily="18" charset="0"/>
              </a:rPr>
              <a:t>Создание условий для развития экологического образования и воспитания обучающихся путём общения с животными. </a:t>
            </a:r>
          </a:p>
          <a:p>
            <a:pPr indent="449580" algn="just"/>
            <a:endParaRPr lang="ru-RU" dirty="0" smtClean="0">
              <a:solidFill>
                <a:schemeClr val="accent1">
                  <a:lumMod val="50000"/>
                </a:schemeClr>
              </a:solidFill>
              <a:effectLst/>
              <a:latin typeface="+mj-lt"/>
              <a:cs typeface="Times New Roman" panose="02020603050405020304" pitchFamily="18" charset="0"/>
            </a:endParaRPr>
          </a:p>
          <a:p>
            <a:pPr algn="just"/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effectLst/>
                <a:latin typeface="+mj-lt"/>
                <a:cs typeface="Times New Roman" panose="02020603050405020304" pitchFamily="18" charset="0"/>
              </a:rPr>
              <a:t> </a:t>
            </a:r>
            <a:r>
              <a:rPr lang="ru-RU" sz="2800" b="1" i="1" u="sng" dirty="0" smtClean="0">
                <a:solidFill>
                  <a:schemeClr val="accent1">
                    <a:lumMod val="50000"/>
                  </a:schemeClr>
                </a:solidFill>
                <a:effectLst/>
                <a:latin typeface="+mj-lt"/>
                <a:cs typeface="Times New Roman" panose="02020603050405020304" pitchFamily="18" charset="0"/>
              </a:rPr>
              <a:t>Задачи</a:t>
            </a:r>
            <a:r>
              <a:rPr lang="ru-RU" sz="2400" b="1" i="1" u="sng" dirty="0" smtClean="0">
                <a:solidFill>
                  <a:schemeClr val="accent1">
                    <a:lumMod val="50000"/>
                  </a:schemeClr>
                </a:solidFill>
                <a:effectLst/>
                <a:latin typeface="+mj-lt"/>
                <a:cs typeface="Times New Roman" panose="02020603050405020304" pitchFamily="18" charset="0"/>
              </a:rPr>
              <a:t> проекта:</a:t>
            </a:r>
            <a:endParaRPr lang="ru-RU" sz="2400" dirty="0" smtClean="0">
              <a:solidFill>
                <a:schemeClr val="accent1">
                  <a:lumMod val="50000"/>
                </a:schemeClr>
              </a:solidFill>
              <a:effectLst/>
              <a:latin typeface="+mj-lt"/>
              <a:cs typeface="Times New Roman" panose="02020603050405020304" pitchFamily="18" charset="0"/>
            </a:endParaRPr>
          </a:p>
          <a:p>
            <a:pPr algn="just"/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  <a:latin typeface="+mj-lt"/>
                <a:cs typeface="Times New Roman" panose="02020603050405020304" pitchFamily="18" charset="0"/>
              </a:rPr>
              <a:t>1. Расширять представления о различных видах животных и их содержании;</a:t>
            </a:r>
          </a:p>
          <a:p>
            <a:pPr algn="just"/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  <a:latin typeface="+mj-lt"/>
                <a:cs typeface="Times New Roman" panose="02020603050405020304" pitchFamily="18" charset="0"/>
              </a:rPr>
              <a:t>2. Развивать умения работы в коллективе;</a:t>
            </a:r>
          </a:p>
          <a:p>
            <a:pPr algn="just"/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  <a:latin typeface="+mj-lt"/>
                <a:cs typeface="Times New Roman" panose="02020603050405020304" pitchFamily="18" charset="0"/>
              </a:rPr>
              <a:t>3. Способствовать формированию наблюдательности, анализу полученной информации;</a:t>
            </a:r>
          </a:p>
          <a:p>
            <a:pPr algn="just"/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  <a:latin typeface="+mj-lt"/>
                <a:cs typeface="Times New Roman" panose="02020603050405020304" pitchFamily="18" charset="0"/>
              </a:rPr>
              <a:t>4. Способствовать принятию обучающихся личной ответственности за свои поступки, здоровье, деятельность, жизнь;</a:t>
            </a:r>
          </a:p>
          <a:p>
            <a:pPr algn="just"/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  <a:latin typeface="+mj-lt"/>
                <a:cs typeface="Times New Roman" panose="02020603050405020304" pitchFamily="18" charset="0"/>
              </a:rPr>
              <a:t>5. Развивать самосознание, образ «Я», адекватный полу и возрасту, адекватную самооценку, соответствующую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+mj-lt"/>
                <a:cs typeface="Times New Roman" panose="02020603050405020304" pitchFamily="18" charset="0"/>
              </a:rPr>
              <a:t>возрасту.</a:t>
            </a:r>
            <a:endParaRPr lang="ru-RU" dirty="0" smtClean="0">
              <a:solidFill>
                <a:schemeClr val="accent1">
                  <a:lumMod val="50000"/>
                </a:schemeClr>
              </a:solidFill>
              <a:effectLst/>
              <a:latin typeface="+mj-lt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542760" y="196948"/>
            <a:ext cx="3142800" cy="2095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520724" y="4594925"/>
            <a:ext cx="3183595" cy="20379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553158" y="2441410"/>
            <a:ext cx="3151162" cy="20445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965381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905765" y="241145"/>
            <a:ext cx="83164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</a:t>
            </a:r>
            <a:r>
              <a:rPr lang="ru-RU" sz="36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работы над проектом</a:t>
            </a:r>
            <a:endParaRPr lang="ru-RU" sz="3600" dirty="0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449507637"/>
              </p:ext>
            </p:extLst>
          </p:nvPr>
        </p:nvGraphicFramePr>
        <p:xfrm>
          <a:off x="481398" y="1663331"/>
          <a:ext cx="11516637" cy="45335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141607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23402" y="192429"/>
            <a:ext cx="9104142" cy="1101799"/>
          </a:xfrm>
        </p:spPr>
        <p:txBody>
          <a:bodyPr/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Подготовительный этап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37624" y="1603716"/>
            <a:ext cx="538792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</a:rPr>
              <a:t>	Мы выбрали тему для проекта «Животные и мы», потому что очень любим животных!</a:t>
            </a:r>
          </a:p>
          <a:p>
            <a:pPr algn="just"/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</a:rPr>
              <a:t>	И чтобы о них больше узнать, мы весь год посещали </a:t>
            </a:r>
            <a:r>
              <a:rPr lang="ru-RU" sz="2400" dirty="0" err="1" smtClean="0">
                <a:solidFill>
                  <a:schemeClr val="bg2">
                    <a:lumMod val="50000"/>
                  </a:schemeClr>
                </a:solidFill>
              </a:rPr>
              <a:t>зоокружок</a:t>
            </a:r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</a:rPr>
              <a:t> в «Китеж- плюс».</a:t>
            </a:r>
            <a:endParaRPr lang="ru-RU" sz="2400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894362" y="1252023"/>
            <a:ext cx="6077243" cy="40514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33088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2023402" y="192429"/>
            <a:ext cx="9104142" cy="11017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Подготовительный этап</a:t>
            </a:r>
            <a:endParaRPr kumimoji="0" lang="ru-RU" sz="48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6948" y="1603716"/>
            <a:ext cx="538792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</a:rPr>
              <a:t>	Нам было очень интересно узнавать что-то новое о животных!</a:t>
            </a:r>
          </a:p>
          <a:p>
            <a:pPr algn="just"/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</a:rPr>
              <a:t>Мы читали разные книги.</a:t>
            </a:r>
          </a:p>
          <a:p>
            <a:pPr algn="just"/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</a:rPr>
              <a:t>Выполняли полезные задания.</a:t>
            </a:r>
          </a:p>
          <a:p>
            <a:pPr algn="just"/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</a:rPr>
              <a:t>Слушали интересные рассказы.</a:t>
            </a:r>
          </a:p>
          <a:p>
            <a:pPr algn="just"/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</a:rPr>
              <a:t>Изучали карту.</a:t>
            </a:r>
          </a:p>
          <a:p>
            <a:pPr algn="just"/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</a:rPr>
              <a:t>А потом рисовали карту о животных сами!</a:t>
            </a:r>
            <a:endParaRPr lang="ru-RU" sz="2400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020972" y="1336430"/>
            <a:ext cx="2771335" cy="4178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774165" y="1332242"/>
            <a:ext cx="2831681" cy="41822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992837" y="1288366"/>
            <a:ext cx="5645123" cy="42395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965219" y="1280160"/>
            <a:ext cx="5682830" cy="4248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908431" y="1231873"/>
            <a:ext cx="5830498" cy="4296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5908431" y="1237958"/>
            <a:ext cx="5922955" cy="4304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5717130" y="1209821"/>
            <a:ext cx="6161651" cy="43609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5697415" y="1230754"/>
            <a:ext cx="6195433" cy="4354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5641145" y="1209822"/>
            <a:ext cx="6239967" cy="44594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61478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1924928" y="333106"/>
            <a:ext cx="9104142" cy="11017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Подготовительный этап</a:t>
            </a:r>
            <a:endParaRPr kumimoji="0" lang="ru-RU" sz="48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2349303"/>
            <a:ext cx="448759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</a:rPr>
              <a:t>Но самое главное - мы наблюдали за животными!</a:t>
            </a:r>
          </a:p>
          <a:p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</a:rPr>
              <a:t>Также мы научились за ними ухаживать.</a:t>
            </a:r>
            <a:endParaRPr lang="ru-RU" sz="2400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401994" y="1364566"/>
            <a:ext cx="6133514" cy="40890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17588" y="1331686"/>
            <a:ext cx="6230074" cy="43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303520" y="1345082"/>
            <a:ext cx="6229183" cy="43241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247249" y="1337938"/>
            <a:ext cx="6294384" cy="43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092505" y="1350499"/>
            <a:ext cx="6480000" cy="43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5078437" y="1323875"/>
            <a:ext cx="6519690" cy="4373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5064369" y="1316612"/>
            <a:ext cx="6513341" cy="4718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5022166" y="1329676"/>
            <a:ext cx="6562204" cy="4719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6" name="Picture 10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4597400" y="1317171"/>
            <a:ext cx="7020000" cy="4760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7" name="Picture 11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4572000" y="1316499"/>
            <a:ext cx="7076370" cy="4760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8" name="Picture 12"/>
          <p:cNvPicPr>
            <a:picLocks noChangeAspect="1" noChangeArrowheads="1"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4586069" y="1308295"/>
            <a:ext cx="7087224" cy="47689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9" name="Picture 13"/>
          <p:cNvPicPr>
            <a:picLocks noChangeAspect="1" noChangeArrowheads="1"/>
          </p:cNvPicPr>
          <p:nvPr/>
        </p:nvPicPr>
        <p:blipFill>
          <a:blip r:embed="rId13" cstate="email"/>
          <a:srcRect/>
          <a:stretch>
            <a:fillRect/>
          </a:stretch>
        </p:blipFill>
        <p:spPr bwMode="auto">
          <a:xfrm>
            <a:off x="4586068" y="1280086"/>
            <a:ext cx="7133381" cy="48252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46837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52732" y="290902"/>
            <a:ext cx="9258886" cy="1017393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Работа над содержанием проекта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39150" y="2011679"/>
            <a:ext cx="469860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</a:rPr>
              <a:t>Нам очень захотелось рассказать ребятам из других классов о том, что мы узнали!</a:t>
            </a:r>
          </a:p>
          <a:p>
            <a:pPr algn="just"/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</a:rPr>
              <a:t>Но перед этим, наши знания проверили!</a:t>
            </a:r>
            <a:endParaRPr lang="ru-RU" sz="2400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67754" y="1477107"/>
            <a:ext cx="5570806" cy="3713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627077" y="1477108"/>
            <a:ext cx="5708490" cy="384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331654" y="1458000"/>
            <a:ext cx="6010111" cy="40067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275384" y="1463040"/>
            <a:ext cx="6071291" cy="423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513646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1052732" y="290902"/>
            <a:ext cx="9258886" cy="10173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0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Работа над содержанием проекта</a:t>
            </a:r>
            <a:endParaRPr kumimoji="0" lang="ru-RU" sz="48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7453" y="2222695"/>
            <a:ext cx="362946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bg2">
                    <a:lumMod val="50000"/>
                  </a:schemeClr>
                </a:solidFill>
              </a:rPr>
              <a:t>Мы выбрали себе животное, а потом начали свое исследование.</a:t>
            </a:r>
            <a:endParaRPr lang="ru-RU" sz="2800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17587" y="1579100"/>
            <a:ext cx="6482547" cy="48619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275385" y="1501446"/>
            <a:ext cx="6565838" cy="4924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225144" y="1494972"/>
            <a:ext cx="6608038" cy="49661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064369" y="1385388"/>
            <a:ext cx="6767028" cy="50752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193226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HARACTER" val="CharacterId &quot;{ece8fc03-2ac5-4c19-bcdf-0b0dbe49f313}&quot;&#10;PoseId 14_029a_sawyer2.jpg&#10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HARACTER" val="CharacterId &quot;{ece8fc03-2ac5-4c19-bcdf-0b0dbe49f313}&quot;&#10;PoseId 17_029a_sawyer2.jpg&#10;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von">
  <a:themeElements>
    <a:clrScheme name="Savon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26B02"/>
      </a:folHlink>
    </a:clrScheme>
    <a:fontScheme name="Savon">
      <a:maj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hade val="100000"/>
                <a:satMod val="300000"/>
              </a:schemeClr>
            </a:gs>
            <a:gs pos="100000">
              <a:schemeClr val="phClr">
                <a:tint val="100000"/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6728D11B-929E-4324-91B0-4A4DA4CAC3DD}"/>
    </a:ext>
  </a:extLst>
</a:theme>
</file>

<file path=ppt/theme/theme2.xml><?xml version="1.0" encoding="utf-8"?>
<a:theme xmlns:a="http://schemas.openxmlformats.org/drawingml/2006/main" name="1_Savon">
  <a:themeElements>
    <a:clrScheme name="Savon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26B02"/>
      </a:folHlink>
    </a:clrScheme>
    <a:fontScheme name="Savon">
      <a:maj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hade val="100000"/>
                <a:satMod val="300000"/>
              </a:schemeClr>
            </a:gs>
            <a:gs pos="100000">
              <a:schemeClr val="phClr">
                <a:tint val="100000"/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6728D11B-929E-4324-91B0-4A4DA4CAC3D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TM03457510[[fn=Савон]]</Template>
  <TotalTime>1302</TotalTime>
  <Words>646</Words>
  <Application>Microsoft Office PowerPoint</Application>
  <PresentationFormat>Широкоэкранный</PresentationFormat>
  <Paragraphs>70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18</vt:i4>
      </vt:variant>
    </vt:vector>
  </HeadingPairs>
  <TitlesOfParts>
    <vt:vector size="25" baseType="lpstr">
      <vt:lpstr>Arial</vt:lpstr>
      <vt:lpstr>Calibri</vt:lpstr>
      <vt:lpstr>Century Gothic</vt:lpstr>
      <vt:lpstr>FrankRuehl</vt:lpstr>
      <vt:lpstr>Times New Roman</vt:lpstr>
      <vt:lpstr>Savon</vt:lpstr>
      <vt:lpstr>1_Savon</vt:lpstr>
      <vt:lpstr>Государственное бюджетное образовательное учреждение школа № 13 Приморского района города Санкт-Петербурга </vt:lpstr>
      <vt:lpstr>Актуальность проекта</vt:lpstr>
      <vt:lpstr>Презентация PowerPoint</vt:lpstr>
      <vt:lpstr>Презентация PowerPoint</vt:lpstr>
      <vt:lpstr>Подготовительный этап</vt:lpstr>
      <vt:lpstr>Презентация PowerPoint</vt:lpstr>
      <vt:lpstr>Презентация PowerPoint</vt:lpstr>
      <vt:lpstr>Работа над содержанием проекта</vt:lpstr>
      <vt:lpstr>Презентация PowerPoint</vt:lpstr>
      <vt:lpstr>Презентация PowerPoint</vt:lpstr>
      <vt:lpstr>Презентация PowerPoint</vt:lpstr>
      <vt:lpstr>Представление проекта</vt:lpstr>
      <vt:lpstr>Заключительный этап</vt:lpstr>
      <vt:lpstr>Заключительный этап</vt:lpstr>
      <vt:lpstr>Что нам стало понятно?</vt:lpstr>
      <vt:lpstr>Животные и мы</vt:lpstr>
      <vt:lpstr>Спасибо за внимание!</vt:lpstr>
      <vt:lpstr>Источники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Государственное бюджетное образовательное учреждение школа № 13 Приморского района города Санкт-Петербурга</dc:title>
  <dc:creator>Диана</dc:creator>
  <cp:lastModifiedBy>s13_user</cp:lastModifiedBy>
  <cp:revision>62</cp:revision>
  <dcterms:created xsi:type="dcterms:W3CDTF">2017-05-17T05:59:34Z</dcterms:created>
  <dcterms:modified xsi:type="dcterms:W3CDTF">2022-11-02T08:55:25Z</dcterms:modified>
</cp:coreProperties>
</file>