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8"/>
  </p:notesMasterIdLst>
  <p:sldIdLst>
    <p:sldId id="256" r:id="rId4"/>
    <p:sldId id="280" r:id="rId5"/>
    <p:sldId id="257" r:id="rId6"/>
    <p:sldId id="272" r:id="rId7"/>
    <p:sldId id="273" r:id="rId8"/>
    <p:sldId id="274" r:id="rId9"/>
    <p:sldId id="260" r:id="rId10"/>
    <p:sldId id="275" r:id="rId11"/>
    <p:sldId id="285" r:id="rId12"/>
    <p:sldId id="261" r:id="rId13"/>
    <p:sldId id="262" r:id="rId14"/>
    <p:sldId id="279" r:id="rId15"/>
    <p:sldId id="276" r:id="rId16"/>
    <p:sldId id="265" r:id="rId17"/>
    <p:sldId id="281" r:id="rId18"/>
    <p:sldId id="282" r:id="rId19"/>
    <p:sldId id="283" r:id="rId20"/>
    <p:sldId id="284" r:id="rId21"/>
    <p:sldId id="268" r:id="rId22"/>
    <p:sldId id="269" r:id="rId23"/>
    <p:sldId id="270" r:id="rId24"/>
    <p:sldId id="277" r:id="rId25"/>
    <p:sldId id="278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45058-9E53-475E-82F6-7D7BD8EA505F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77579-BC1F-45D8-AF6A-FAADBCC71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674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973BDC-83F9-40E6-A9B7-E7E40BC777B2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4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5F2DB-436D-4866-A227-B692C7AAD06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668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759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854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685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41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925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058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277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436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6002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39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1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724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954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259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6945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277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121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620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543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8006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2997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3858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014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240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85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756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7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8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23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556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53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80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43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70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8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12" Type="http://schemas.microsoft.com/office/2007/relationships/hdphoto" Target="../media/hdphoto5.wdp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microsoft.com/office/2007/relationships/hdphoto" Target="../media/hdphoto6.wdp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5.png"/><Relationship Id="rId11" Type="http://schemas.microsoft.com/office/2007/relationships/hdphoto" Target="../media/hdphoto8.wdp"/><Relationship Id="rId5" Type="http://schemas.openxmlformats.org/officeDocument/2006/relationships/image" Target="../media/image44.png"/><Relationship Id="rId10" Type="http://schemas.openxmlformats.org/officeDocument/2006/relationships/image" Target="../media/image47.png"/><Relationship Id="rId4" Type="http://schemas.microsoft.com/office/2007/relationships/hdphoto" Target="../media/hdphoto1.wdp"/><Relationship Id="rId9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microsoft.com/office/2007/relationships/hdphoto" Target="../media/hdphoto9.wdp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jpg"/><Relationship Id="rId7" Type="http://schemas.microsoft.com/office/2007/relationships/hdphoto" Target="../media/hdphoto1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102f/000c1e1e-bcbc1913/hello_html_m399e49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51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628800"/>
            <a:ext cx="2088232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836712"/>
            <a:ext cx="720080" cy="7920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1628800"/>
            <a:ext cx="3096344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020272" y="1942699"/>
            <a:ext cx="395536" cy="3168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cash.spetstorg.ru/upload/400/l7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2420888"/>
            <a:ext cx="567037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0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sh.spetstorg.ru/upload/400/l7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2420888"/>
            <a:ext cx="567037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628800"/>
            <a:ext cx="2448272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836712"/>
            <a:ext cx="720080" cy="7920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78178" y="1628800"/>
            <a:ext cx="720080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576284"/>
            <a:ext cx="2448272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596336" y="1942699"/>
            <a:ext cx="395536" cy="31389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90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304" y="66671"/>
            <a:ext cx="8229600" cy="1143000"/>
          </a:xfrm>
        </p:spPr>
        <p:txBody>
          <a:bodyPr/>
          <a:lstStyle/>
          <a:p>
            <a:r>
              <a:rPr lang="ru-RU" dirty="0">
                <a:latin typeface="Times New Roman"/>
                <a:ea typeface="Times New Roman"/>
              </a:rPr>
              <a:t>Игра «Чего не стало?»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4472" y="3356992"/>
            <a:ext cx="1801516" cy="161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734119"/>
            <a:ext cx="2191912" cy="21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pngimg.com/uploads/rhino/rhino_PNG2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758" y="1052736"/>
            <a:ext cx="2445362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562" y="4748361"/>
            <a:ext cx="2152327" cy="1747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 descr="https://kartinkinaden.ru/uploads/posts/2016-05/1464268183_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041" y="3756028"/>
            <a:ext cx="2034184" cy="186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stihi.ru/pics/2018/03/06/746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8423" y="1340768"/>
            <a:ext cx="2238618" cy="167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pngimg.com/uploads/headphones/headphones_PNG7633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731" y="2491445"/>
            <a:ext cx="1691934" cy="281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ruzacbs.ru/sites/default/files/inline_images/0_126f94_2bc4d65e_orig_0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9939" y="5250810"/>
            <a:ext cx="396044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s://avatars.mds.yandex.net/get-pdb/1779125/e4a1ec1d-86ba-44d0-9942-8c4df9da057c/s120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559970"/>
            <a:ext cx="1430746" cy="29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77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2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ЫН – СЫН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 – СТАКАН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СОН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 - КЛОУН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 - СВИН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28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648" y="116632"/>
            <a:ext cx="2952567" cy="41764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4293096"/>
            <a:ext cx="9144000" cy="2564904"/>
          </a:xfrm>
          <a:prstGeom prst="rect">
            <a:avLst/>
          </a:prstGeom>
          <a:solidFill>
            <a:schemeClr val="dk2">
              <a:tint val="40000"/>
              <a:satMod val="3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69" b="41887" l="55738" r="852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70" t="24543" r="14394" b="58009"/>
          <a:stretch/>
        </p:blipFill>
        <p:spPr>
          <a:xfrm>
            <a:off x="2051720" y="4356116"/>
            <a:ext cx="1610994" cy="1378902"/>
          </a:xfrm>
          <a:prstGeom prst="rect">
            <a:avLst/>
          </a:prstGeom>
        </p:spPr>
      </p:pic>
      <p:pic>
        <p:nvPicPr>
          <p:cNvPr id="1026" name="Picture 2" descr="http://zaikinmir.ru/kartinki/images/lisa/lisa-kartinki-15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0" b="98600" l="2000" r="96600">
                        <a14:foregroundMark x1="53800" y1="37200" x2="53800" y2="37200"/>
                        <a14:foregroundMark x1="63800" y1="38600" x2="63800" y2="38600"/>
                        <a14:foregroundMark x1="53600" y1="87800" x2="53600" y2="8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39369"/>
            <a:ext cx="2160239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9cda72a123717ca0f1c85f7734f70cf0&amp;n=1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" b="98750" l="49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3" y="5045567"/>
            <a:ext cx="19335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webmediaconsulting.de/cartoonclipartfree_com/Cliparts_Free/Gegenstaende_Free/Cartoon-Clipart-Free-37.gif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00" b="90000" l="0" r="9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889" y="5045567"/>
            <a:ext cx="1668523" cy="166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rikolnye-kartinki.ru/img/picture/Aug/17/4a0fa5a4fba8a051c0f548e4e0b964a0/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43" b="100000" l="1000" r="98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596" y="4823839"/>
            <a:ext cx="1642766" cy="164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18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6623E-6 L 0.11806 -0.46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-23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64006E-6 L 0.04739 -0.493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-246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508" y="112680"/>
            <a:ext cx="2751736" cy="38923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4293096"/>
            <a:ext cx="9144000" cy="2564904"/>
          </a:xfrm>
          <a:prstGeom prst="rect">
            <a:avLst/>
          </a:prstGeom>
          <a:solidFill>
            <a:schemeClr val="dk2">
              <a:tint val="40000"/>
              <a:satMod val="3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510" b="92219" l="20375" r="416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70" t="73306" r="55205" b="7690"/>
          <a:stretch/>
        </p:blipFill>
        <p:spPr>
          <a:xfrm>
            <a:off x="3792133" y="4802705"/>
            <a:ext cx="1559734" cy="15456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15" b="17881" l="16159" r="45902">
                        <a14:foregroundMark x1="30445" y1="16556" x2="30445" y2="16556"/>
                        <a14:foregroundMark x1="30679" y1="14073" x2="30679" y2="14073"/>
                        <a14:foregroundMark x1="30679" y1="12252" x2="30679" y2="12252"/>
                        <a14:foregroundMark x1="30913" y1="11093" x2="30913" y2="11093"/>
                        <a14:foregroundMark x1="30913" y1="10762" x2="30913" y2="10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4" t="2915" r="53747" b="80522"/>
          <a:stretch/>
        </p:blipFill>
        <p:spPr>
          <a:xfrm>
            <a:off x="6900603" y="4702730"/>
            <a:ext cx="2243397" cy="17456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7" b="69040" l="15457" r="41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8" t="51966" r="55916" b="31136"/>
          <a:stretch/>
        </p:blipFill>
        <p:spPr>
          <a:xfrm>
            <a:off x="4970856" y="4946189"/>
            <a:ext cx="1929747" cy="16107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67" b="17219" l="14754" r="461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76" t="3615" r="53075" b="80993"/>
          <a:stretch/>
        </p:blipFill>
        <p:spPr>
          <a:xfrm>
            <a:off x="179512" y="4512911"/>
            <a:ext cx="1901953" cy="12961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071" b="88594" l="62096" r="850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230" t="73381" r="12113" b="9716"/>
          <a:stretch/>
        </p:blipFill>
        <p:spPr>
          <a:xfrm>
            <a:off x="1979712" y="5435374"/>
            <a:ext cx="1705159" cy="142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5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20287E-6 L -0.12518 -0.53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-26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90701E-6 L -0.29791 -0.5218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96" y="-26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88640"/>
            <a:ext cx="2831395" cy="400506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4293096"/>
            <a:ext cx="9144000" cy="2564904"/>
          </a:xfrm>
          <a:prstGeom prst="rect">
            <a:avLst/>
          </a:prstGeom>
          <a:solidFill>
            <a:schemeClr val="dk2">
              <a:tint val="40000"/>
              <a:satMod val="3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www.mikrobot.ru/images/0215/23771926_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72" y="5805264"/>
            <a:ext cx="1691018" cy="99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oziru.com/images/cloud-clipart-cloud-computin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09120"/>
            <a:ext cx="2195289" cy="121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s03.infourok.ru/uploads/ex/135d/0005b8ac-9e6ec223/hello_html_m340a685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01208"/>
            <a:ext cx="1944216" cy="118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19009.edu35.ru/images/%D0%A2%D1%83%D1%80%D0%BD%D0%B8%D1%80/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333" l="24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22" y="4954673"/>
            <a:ext cx="2126477" cy="170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oziru.com/images/furniture-clipart-cute-10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49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700" y="4451333"/>
            <a:ext cx="1410091" cy="197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85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93014E-6 L -0.43038 -0.562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28" y="-28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60537E-6 L -0.12778 -0.4665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-23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656" y="0"/>
            <a:ext cx="3043977" cy="43057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4355" y="4305766"/>
            <a:ext cx="9144000" cy="2564904"/>
          </a:xfrm>
          <a:prstGeom prst="rect">
            <a:avLst/>
          </a:prstGeom>
          <a:solidFill>
            <a:schemeClr val="dk2">
              <a:tint val="40000"/>
              <a:satMod val="3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neznayka-spb.ru/wp-content/uploads/2017/03/M206_2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642" y="4652114"/>
            <a:ext cx="1872207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portgids.ru/image/cache/600-600/data/Sg00000344_4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0"/>
          <a:stretch/>
        </p:blipFill>
        <p:spPr bwMode="auto">
          <a:xfrm>
            <a:off x="118914" y="4766539"/>
            <a:ext cx="1993404" cy="164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0-tub-ru.yandex.net/i?id=b33e998bf2a144149d6f47f4b8fcb98a&amp;n=1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3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80" y="4510447"/>
            <a:ext cx="1426951" cy="201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galerey-room.ru/images/013207_141764592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995" y="4487796"/>
            <a:ext cx="1871275" cy="19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i.ytimg.com/vi/RxL7zI7Z-fA/maxresdefault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811" y="4305766"/>
            <a:ext cx="2293667" cy="172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43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6.36132E-7 L -0.00694 -0.440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-220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36132E-7 L 0.01562 -0.4300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215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41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sd.multiurok.ru/html/2018/03/15/s_5aaabce396205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" y="-29058"/>
            <a:ext cx="9136207" cy="688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9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1.fotocdn.net/s119/83eec875a596b318/public_pin_l/27295839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57"/>
            <a:ext cx="9144000" cy="689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41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1763688" y="561656"/>
            <a:ext cx="3312368" cy="1800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rot="10800000">
            <a:off x="1772358" y="561656"/>
            <a:ext cx="3312368" cy="1800200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7357" y="559523"/>
            <a:ext cx="208823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633245"/>
            <a:ext cx="7992888" cy="252028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3749819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4255" y="3749818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87457" y="3749817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6170624"/>
            <a:ext cx="7992888" cy="6687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00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1763688" y="561656"/>
            <a:ext cx="3312368" cy="1800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rot="10800000">
            <a:off x="1772358" y="561656"/>
            <a:ext cx="3312368" cy="1800200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7357" y="559523"/>
            <a:ext cx="208823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633245"/>
            <a:ext cx="7992888" cy="252028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3749819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4255" y="3749818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87457" y="3749817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459" y="6153525"/>
            <a:ext cx="7992888" cy="6687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6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580392"/>
            <a:ext cx="1728192" cy="17535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pinimg.com/originals/98/41/04/984104dc1a57014160b6b079d61bc15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3240360" cy="647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0191" y="1580392"/>
            <a:ext cx="16532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9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9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H:\!!!!!ЛИТЕРАТУРА\1. ФРОНТАЛЬНЫЕ ЗАНЯТИЯ\ОБУЧЕНИЕ ГРАМОТЕ звуки, буквы\презентации готовые по обучению грамоте\tZH30hMTGn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7623" y="2917362"/>
            <a:ext cx="772888" cy="76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!!!!!ЛИТЕРАТУРА\1. ФРОНТАЛЬНЫЕ ЗАНЯТИЯ\ОБУЧЕНИЕ ГРАМОТЕ звуки, буквы\презентации готовые по обучению грамоте\ng9Osp_5Y-4 (2) - копия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930" y="2924944"/>
            <a:ext cx="743054" cy="72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:\!!!!!ЛИТЕРАТУРА\1. ФРОНТАЛЬНЫЕ ЗАНЯТИЯ\ОБУЧЕНИЕ ГРАМОТЕ звуки, буквы\презентации готовые по обучению грамоте\ng9Osp_5Y-4 (3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0511" y="2947454"/>
            <a:ext cx="720080" cy="70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H:\!!!!!ЛИТЕРАТУРА\1. ФРОНТАЛЬНЫЕ ЗАНЯТИЯ\ОБУЧЕНИЕ ГРАМОТЕ звуки, буквы\презентации готовые по обучению грамоте\tZH30hMTGn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0591" y="2917362"/>
            <a:ext cx="772888" cy="76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005187" y="3861048"/>
            <a:ext cx="1295004" cy="668741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58474" y="3853176"/>
            <a:ext cx="1295004" cy="668741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415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media.istockphoto.com/photos/emoticons-letter-h-picture-id186141890?k=6&amp;m=186141890&amp;s=612x612&amp;w=0&amp;h=6FSB1RPzWqKEijryTW_pnLk5shelhBbIH6Ckoc3aK-w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476672"/>
            <a:ext cx="4791075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i.pinimg.com/originals/57/98/92/579892277d9cf0eb4d8f33a1bcb0c73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0029" y="1772816"/>
            <a:ext cx="3488931" cy="303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9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1763688" y="561656"/>
            <a:ext cx="3312368" cy="1800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rot="10800000">
            <a:off x="1772358" y="561656"/>
            <a:ext cx="3312368" cy="1800200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7357" y="559523"/>
            <a:ext cx="208823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633245"/>
            <a:ext cx="7992888" cy="252028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3749819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4255" y="3749818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ы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87457" y="3749817"/>
            <a:ext cx="2376263" cy="228713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</a:t>
            </a:r>
            <a:endParaRPr lang="ru-RU" sz="1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3822" y="6121876"/>
            <a:ext cx="7992888" cy="6687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39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ata:image/png;base64,iVBORw0KGgoAAAANSUhEUgAAAMgAAAC+CAYAAABwI0BCAAAgAElEQVR4Xuy9h5ccRZru/cvMyvLetPdG3S11y4IkJEDY8cO4nb33/m/f+c75du/enb3LMH4AMYMZBoS8a6m9t9WmvK+syu9EVHfLIIEQRgJ1cHSQujOzKiPiief1r2Kapsnu2J2B3Rm45wwouwDZ3Rm7M3D/GdgFyO7u2J2Bz5iBXYDsbo/dGdgFyO4e2J2Bh5uBXQZ5uHnbvesJmYFdgDwhC737mg83A7sAebh5273rCZmBXYA8IQu9+5oPNwO7AHm4edu96wmZgV2APCELvfuaDzcDuwB5uHnbvesJmYEnHiDboWiKonD735+Q9d99zc+ZgSceIMViCU1VsegWbv/77s7ZnQExA088QHa3wf1nIJtOE1tfo1DI4/Z4CEbqsdntT9SU7QLkiVruL/ayNy5e4L0//V9WF2fYs/8pjr/0A9p79mCzO77Yg77FV+8C5Fu8eF/3V79x6QI3Pv4Dufg8jkAX7kgXB46dpKWj6+v+6Mfm+bsAeWyW4vH6ItlMmvFrl5m4dJpcfIFE0iDScZBTP/nVLkAer6Xa/TaPYgZmx8eYn7hJdOY82fgSa5slGjoP8tLPfr0LkEexILuf+XjNgGCQsWtXmbz0thSxKhUINA9x9NVf7gLk8Vqq3W/zVcxAOV9E0VQsVv2BHicYZHZinLWZcxIgmUyVcNsBnv3xVwOQTCpJMZ/FRJHfx+31YXc4H+i7fZMX7eog3+RsfwOfJYBglMrykyrVMlq+SlWF6PIyVqcddySAqNLhdLk/12R789JFhj/+/Q5AQm37ee5Hv6Kl88sp6dlUgvHh60TnRjHKBTS7j86+ITp6+7A7Hy+QPBYAMYwyVcHhgMViQdUs38BW+u58hABFpVxGzVWIzi8QXVlEMRTyxRTBZSi5LMT9tfktV8poVp32vf00BRqpqiZ64N5guR0g+bxJqHU/B559lY7eL2fqXZwS7DTGytR5srF57L4OPJFuuvc+fiB5pAAxDEMCY/LaBZZmxhDhHr0HjtLQ1o1F19E07buzi7/iNykXilRKBmCyNj3Pyswc1vEEBVuB5fIK9pwdlxYg4PHhsju3BBmIZ5LY6gNkrCXs01mKPpXAs3vk6S2cgIZRpVo1sWgqo1cv7TCIOL/8zUM0dAyyZ+gAkYbGh34jwSBTw5cYv/x3MrFFKb4JdmrvP8Cewf2E6xse+tlf9Y2PFCA3L19kbmIMtVpkZXYEh9ONJ9KKotnoP3iItu49uyC5a8UFMMxUkejsAstLC6gVKJbTTI7foJRJ0uRuZbBpiDpf6DP3ytzaEuKPxWVFaXKy5+TTtHZ1k0oWyGZKuNxW5iaGGfmk5gfZ3sSHn3+VSEMTLrcHm+PhHIZjV86zNDNOfPkm6dgihYJJsGWIoROv0PmYiVmPHCCfvP07Sul57PaasrawUqC5rZPW7n76jzwnF213QDWep1DOE11aJvPeOHGyTKZn8RRsRFwROupaqPN/NijunseRhUmM4XWqfW4afnmcpo5uclmDdCZPtVJm+sYFlkbepZJfR4hYNn8HDl8dbo+bPUMHJVBEgKfL48X+BcAyPz3J/PhNVqfOkYktUKmYaO42Ao09HDnxHC2dj8+aP3KAnHnrDQkQh0PdAYiChd7Bw5z4wc+faICUCyVUTaVULpF6+wbzy5OkAiaLUzM4czpPdx76wqC4HSTbLGIGFcIHBwm292Gx2ckXDfKZOGf++hty0WuEA1Zp5o2uF9lMlOjb20t7RxsVVFTdRVf/YA0sUv0Hl8eH7TMsUplUiokbwoR8WuoggkGWowXa+g/y/V/9D1p3AVJbJiFivf3Gf1HNLRLy18yPiysFWrp6pFWjd/9xmto7njgCqSYEWxSJLi1hddiJJzeJL65gLmfxGjaaQw24bA8n3tw9mdsgKYZ8hA4fxFtfv3PJuTf/g/TCGQI+XTJIPl9lM1nC69HoaNCliVb3teH0ROQ9RsXEanfRtfcAwYZWEQsrdaQaw9yyTt3NIOLeRM5GS98xnvveD6lvanps1vyxYhBRJVgApLlrgJdf+xdaegaeKB2kkM9RKhbJvzfJ7PIM6YCJVbcSdARoNDw4SjUx9KsekytzTEWncQweJDw4hNVesyJef/c3JObO4HKqkkGy2SrRzSKKAgGfBatVQddUNE2Rf4yCjVBDM+6Qn7KpYVRUdLtbWqfC9TWl3u2tgWXkyiWGP/o9pfSyNAp46/cwcPyntWBI2+NjxXzEALnE6Td+QyW7SCigywVYWS/S098rGaTnwHGavyMMIuRssbFUtbbJC/m8FJ+qlaoEhRgzYzdZmZ7DYqpoG2UCFTvNYcEWX69vYDMd58LCOebKNjqeeo72vnY0i4Uzf/7fpBfPSBFrm0FiyRJVQ8em2SiZBepUO7pdoeQs4jQjeFxlyloKA4Vi0STY0IEn2EDFBN3morNvkHBDE/PTU4yeP421mqJaLePwN3D4xX+hqXPgq8b/l3reIwOIUO5GLl/i7Du/o5iqKemSQVYLNHcM8PLPvhkGqZYrlMtFKtUqVptNmpcfZpQKeSlyaBbrzu21DMWaXJ7NlNE0FbvDglEqMD58FafbgxHLsjQ7C5qCXVcxowXcZQct3wAwtr9oMpeWFq0rC9coR4J0HX6B+rYOLv7tNzsAkWJQskJ0o0C3v582fxsJI0r9ik5CzTKmRSmUKlhtBqhlGjQ32CpU7AXsmpOSaeION+ALhqmYGoWyyvrCNF6HQdkoYY208Myr/0Jbe9/DTP/Xds8jA4gwJ45cucD1j/6CkV2SAPmmGURQe2JqkcmRYdKZFN1DQ9R1tsnJvhss4lrx545hCrVUMIPK7Oh1yhUr/kizBLq4tFo1qFSKlIoVLKZGxchQKBbYWJokl4hj0120RG0Uk3lMn/6NguLuHSVAIkStsalhEs4I7ccOsTJzhtLmTcLBGuhX14usb5Z4ruck+5sH5c8SmRTZQl7+vVwx2CwuEc1s0LMRIUaGa8ocIUcIi7VCRU8ScCsoqkq5DIYBkfoQS9E0tvYmfvjz/0Vn896vbbM/zIMfGUCy2Rx//N//LxOX/kld2HoHgzRtMUhrTz/a1+RVF5s9my4xevkjNi5N0B73k6/XWA8IT7OF7sFB2np6pFe/Wq2SSRfJZoqSJQQgBFTE5q9WSqgWK4pmIZ0to1QrVKpQzNd2QC4bZXkmTThtkEpcZmR5kmpVpSfUQ39DL26HE7/L+7WLUQ+yOebXllHG44xmZ5hxrpDIpXB7qzsAEQyyGS9xqudFjnY+hUW905GbymfIFWtgSWbTZPM5ZhJzRNNRykZZAqhUzaPpFRoCGja7hi8YIp4s4w418sz3fkFLt9A7axbNx2E8MoCIlz/z13/j4gfvYLEodzBIZ99eaTrcc+Cpr1wHEcAQok86VaRs5nnvjf+iPmGjJ9zFwtoym6kE/vYGNL+NpoFu3JEm4skcxUKaTC5DUbNg0b0oVSuVQgKKcVRTeLQhn6myuiRin/I4U2tosTSL6UV8Di999b0YFYN8sUBHfSsNgfDjsP73/A6pXJql2Bpn585S1JelFWubQcolhSOtT3G45Wm8DvfnvsM2aARgBNvEN+ZZyKyyUkpid1RpbgzgbnDj8jXS1HZCKvSB4Oc/93M/+Cu64JEC5O+v/39c/vAd3G71Lgbpl1as1l5xmjy8RWMbDOK437bRZzIl6QyrVMp8MvcOyUvzHAvspyNQh5Y3mV6dZ3FjlZaqD3t7hHyDlYXFKvNz56javWTr8zgKHqz5FioWhUhyA724Kv8e9oZQFZXF9BS6bsdrixD0+GgNNCDCanTVIsM+vi3jw+l3mUlf23HiCm96JlthX91hnm4/+kAAuf1dBVhSVxZYKcQ5VxklaaxJw0WpUaevpY7W+pP0P3WK1taa2fhxGI8UIO/+tgYQl6sGEKGDCDm3vadTWjt6D56kuaMTxQRFRcZq3WvcAoK4cPsKhUy6RDZblmComrVgPcViRUg/xVKFSqXC9I0oHakcA+5bQExkU2QKWWLppDz1GpZVijaTNX9ZCFg0LqusasskQxb61+tZs6yQCut4LCF6GjtwiZxtn47D75KfacmYaIVvX6c7AZDJxFXpxFVVZLjJRrzEUMMRTnYf/8IAEXOxsLHCbHSRayvXWUovEfbbpM4WDnvZ++xr7Dv6AuFdBqlt4k/e/HcuvH96R8QSPxNWLKMMz//4V/Q+/QqqaUHBxO934HRZMYWyvNNWUWy6GhDS6RyVqoGiVlEEolQ7qFZyBUOC4V5jc2WFudFl9ukO9nqcEoh3j22wiJ/H0yksFg3DqMioY8kKFgtuZw0IAps+pxf3t4glPuuU/nD6PW6uXZYHmPB5iAMsnamwJzjE0Y5jBN3+hzrkp1cXuHzjPJOJaTxNJg6bRZqRe55+gWdefY36+rqHeu7XcdMjZZC///bfuPTB27jcKs6tUJPlaFFaOAaPP0/b/pfkrvM4dJqaG3G5HWRSxTvBoNlQtoAgzIxfZCTW1hg78xY9vgCH6wfRi/dmqEq1ItlLiE/f9ZErFmSdMJtuRQBkOiUYpDYv0sq4VqTd08tLA8/RGHy4jSz8LptXJzmzeplsc1ICpFSCnqde4OjLP90FyPYmEwB57y9/xu/Tdiwl6XRVxuaI/xr6nifYOkRza4iIOFXUmrlRsMIXBcPtG9s0K9JBJ0Szj98dwRNd5MWuekLu4KdAIPwj66lNdM2C11lTHjVV+06CRYDj5uIoXqeH7voOzs+fZSJ+Gd1uSBFrGyB7m/Zyas+zBOzBhzovhC5ycf485+cu4/ZUJECEUND99Pc4curH1EUe7rkP9WU+56ZHyiDv/vbfePcvf8bn04hs2dolg5SgbFQZfPHX7D328lf63uVShVxyneT6CoVsnqmbl8lEx3iqdYjDLU8RcPvu2PzitJtfWEDRFBweF3pZwef24rE6MVUwdVWeuBI0Yhd9C4e0rpWK3FgcZ3JjhJ76LoaaDzC9NsO11XOY9sSOiCUYpLWxnpf3vEiT4+Hj5MYWp/n72AeYzg2cWwyy58RPOfrSj4js6iC1XXQvgIhTSsijqWyJfad+zcAXAIhIvhI+i2pFKPTiT02pUDUFVdUkY0wPz3H90jx68Tp+2wKbxX5SqQ1arSWGmvZJJVucoDWmUEnlMhjXoqyVU6wHDOqWIG+pIDT9nKVMpcNNgy1I2BvE5fVgteiPLVAEEAwxOcKpZxhYcsIkbbJhpJlanWV8fZIGbx0neo7KKOGzs2cYj1/6FIM0Ojp4ee/ztEUePqhQ6CF/G32fsm1VAkQwSNeRFzhyalfE2jlj333j33n3L3/C573FINsAqZo6/c/9go4Dz37mmSxAUSxWMCtFMutRsokUqYSKVVdw+lWpeDs9Os6Al/hmgdWRvxHU12lvacXhcGJUq4xNLnPlxhIhS5jBpi4i1gBVpYrH65M+DAGzZDZFvlSQDrB0Liv9G2u5NQnIw+kWHG4fxVY7e5q6qPeGHxuQCFAIHUoAIruZJFaMY1gVMtkCrrkiOa1APGiSKqXw2D0c6ThAvb/moxlZHuHKylkq1tsYZL1Im7tH6iBNwVuRv1+UOFfi67w3/j5pZQ6rRZOHYu+xV3nm1Z/uiljbk/ne7/6dd//8J7y3ASSXqzHIWnkvQ8//kP2H2u859wIYFaNAbHWdK+eWKa1dpstRxWup2dCDXh9GfRhLpUosbSFWuMHKhsJGbI0fPG3n5IEB6Qlez2WYSNk5f9NCZvUSXnWRwY0W0pYs8ZAFlxraCTER6asepwurZiXsDkprVbqQJRrfYCQ6ynR8mj2RHk72HKfeG3nkIBHgiCY3EY4/Ya72L1aIWdbZ9Jo4FJ+0wGWqG9gtDilSbQNje8KvrX7CyOYlTLV8SwdZL9IfGuKFvpMEPQ9nxRLPFyLWxaUzlG3rcn7Fmvc/9yuOv/JDwv7Hp/7vI9VBzr39H7zzxz9itao7OoiYvHSmSiziYN+xX7Cn/tidADGrMm86ubLK+sTfyWY9+F0aLUoVd6VOlrYR+kLVNDCMgvR1CCeKEH0sis5M+ioZyxr7OnpoCTTIcPqFxCZryRjp1CZm0ktVM0mU1mW4SCpXlkYBMSqmKU/iJmcTYXsETdFpdIRob2jB6/NxZfkCH06codO/h+d6T0h95lENwXbryRhLm6sUSyXsVhshrx+3wyXBksnn8Lu9MtRFGB/uFTEsGOTiYo1BhCVLsPt6rESDvYMX+p57KBHLFO4mE4Znb0j9xtCTlMumzCrcd+pXPP3iDwl4dwEi98250//BO3+4EyCVqsnqWhHFdZRDL/6Y5u5bpkQpTmU3WZ5K4F1PYfUgGcKfL0tgeD1eHGE3eshDurjAwtw/mV+cB93B/q4eGi17uDY3zGTsuvRZNNr78YeDhFrbCDt1LNWYjLPS7K1oGFBeA0WEWQhXvMFGPsvS5hpzcytENxI4KiH2RBvxhoI4++qlX0CAZGl9ncNtRx5qA31VgBIn9EpsDdsWMJpD9V843uta9CxXly+AVsZmu+UHqXe3cKLzJK0BkRT14EOxWaj4LJQzec7deJe5zHWqVWQilt2u8tTLv2DwxA9xOHYBImf1/Dv/yTt/+AO6ruwwyNKWo9Dt1Nlz8pe0H3hBXivAEVtdZXU2SbfbSqScJh/LyJwKv9uNJewm5lWxKyb2QhmL3Y5FVTl/9X2mF68QcldobGyhYpRYXV9HU0wqpkI8o6Hb7AT9XoLBRqw2C2GbTsDhQLNoqPZWVMXAUkmiqcKPXpXfZ25jlUujk5Q23bjMWi54T2M7PreH5c01Qh7/Q/sJHnzL3f/K+fVlmZX4MMDYfurwwghjyXNU9IT80Xa0dX2dj1Pdz9Ph6sdyj8ozgiVM7ZZPSdU0TKsFLeCiqpgsjU0zOv8Bm8bsTiKW2AO7ALlrPcfOvslbb/yWUjFLJGSVloylaAGbruK0W2g5+BodB1+USnJidYl8LEGr3Y4zkSGbyFJVFNx1LsqOJNGSRp27iQ53npGZc8wtjtDX1oXDG+LSyDjFjNi0NYdfsihW0KRkmPhCLYTbj5CeN4jGxO/mMJLj2BwVfKEQLqcDv8dNvb8Hv13FaStg1R1oisJmIc3UeIrNBQOlquH3eOmsa3mkotWXAde2uVfoJnbdxrnZTxiNXcTquM0Psl6UhLq/tZ99TQN49ACqaUUXIqymoWs6SthO1XMrdMeiWynqKoVMnuTkItHNdVbzI2RLC1K82maQIy//gqFdBrm1hKOf/IW33niDciknASIUdJFR6HVr2G0W3A2H6Tj8KkoV9PQYbWUHZsJKspBi02UjabfjqMyRzXlpjXSzt92P1e6kmMtw5sJbTC9ekMzhtkGqqOBRl7EoFlZyYeJpSKRK2Gw6XYEePJYw1mAOtWrBSNlZLy4xkfZBNU2HrYLTqWJYEwTDITpaDtDkc+OwZKXYNX4jhZr2SICLcjsi2enbNmoK/QYi5L052EBbXROCQa6unqVqS+yIWEIHyRcr1IetBP06NiOCXvHjtntwWB0yPsvdGMZZ58FhcVMtqWQzKZIr62RSGUynjrW7memZC8TmLuzoNiLTchcgd+2aC+/8htN//D26pnyKQUQBAIum4G86xWDXEWwOg2I0iTufI2FZJZkuomZFCmcn7X09EhhimKYQgRTWYtc5e+EdcskVQh6FdFEkMJmsbpTYTKuEfE46G3Ta2ltprmuX5l6bZsG/1RxmI5eVId9r66uU4y78lhZcupul9CyWUJ7B3jbqPT40RWVsLMH6SgWvy03EE8Fn80kfyrdliBD8tdQmy5tRmVnZ29QhLVofzbzPZPLKHaEmIhZLCJrC8rgdgiLeU0Q/iBTb7REOe2h0dZBaV0nncth0hda+ATpPPE3B6eX86d+yMfmPHYCIw+WpV37BgWd/tKuDbE/i+Lk3efONNygVMncwiMel1eJzyhYaep/hQOcBnMk02Y0USXWZFUKovnYOdYVp899pKRLsITLWkrlZZiffYnJ6ARSNQslkJVYlEnLw0pEheppr5mOxIQQLCH1FgENs+LuH+P3o3CSJJZNO936S1UUK7hj7u7oJuzxs5rN8dGUYVTVp93bhK7cQdIWl2PE4D8Ea1XSJ6bUFVotxKVZ1NrTumHs/mvmAyeTlO2Ox1otYVIX6iO0OgNzvPUWClQg+Dfh1nOF+PPXduHwB5kcuk1q+jsetUShUSaUrHPveL3nmez/ZBcj9ACJ+LnQQo1RLWW3ac5KTQ8dxxdKkK0usx7NkNhW6+zvp6t8jlWuR/CQsT3eHwhezCZYn/h9G5m4wHw+RzsC+gS5ODvXtsIT4PMEUAhyCQcT/PVabzHyTrnjTlL6SbUV0biPK1ESK9LoqxbHBgXpaQzUr28fXbrC0NknAVaWUaaA78AwdkXv7cB4H0Gz7SIrDq2TMInp3UFrdts29itXCR9PvM7FRE4O2lXQhYonTXojBVpsiS5QKphdVTT6PNAXLlEo1lklmymAquF0qZcMknTU49r1/4YUfvYbbvWvFkpM0fu4t3v7dbykWMjJYUUy8KCAmJtvvcXH4wI9otDaTmF+RmX4rFj+hfS3sbw8S1t0UMilymRgWuxWnK4Bmse8ApZqfZnT0NOeGJ0gXNU4d3s+Bnjurkgv2EL4NYZ3aZo5tU24tNKWC3+6kKRBG37LWCJCcvz4BqsnRwT7atgAysTLP/NIYZjkj9Z0e33P0BQ8/Dlj41HcQ4FhLbjK2PCXzydsjLXQ1tN4BDiXi5KObf2d85iMJEOFOEjpixbRTqKhSDxHDLUoEVUuoFHA6NbmG4mz5PNBsgyWbN8jkDOxWCwdf+hXHX/0JkcAuQOTkTpx/m4/f/iPZbEoqwdtKerag8Mozr9LQuY/cShxjJUqqlKOrv5uugb4dfUOIU7PT77Cyeo66yBE6u07hcAelSLW6cZWPzp5mZGye/ft6OHVo8A7mEJ8fzaaleFTv8hBy1HI67h6Tq4uyNtU2EMTvpybSzG4u0tHppaOuUYJrdOY68yuTiKo+jzNAhAMxtR5jcm2O0fQMEVeIo12HaQjUIhBMDbQGHxWtytnzf2Nq9SK6vSx1DLE+waZuGrsGsG/NVy6bZnlmlujyErpF5OIo6HpNRFaqWcrlnPyZVQR13qcW+XZ40b7nf87xV35CwLcLELkYKyMf85f//r/EYlHqtsy8gkF037OcOnKMcCnJwtQimWKOwFAn3f19kjmEIi4qhoihlVeZmn6X2cVROpp6aO98Bc3ZzsTsPzn9/pt49DKvHj9Ec92nI0+FeLWZzxB2uu8JEMEw0+srOHQrLcE700CvTo8RzxXZ195NxOPi/Ogwi6sTOCwijrFMj+9ZugPHHitlXYBjcnmO3I0l1qsx/P2tHGoduiMNuOK3oIZcVDdyDF+7zGTqEhVrfIdB6lr7OSl6hHT3y/lfnp2kEM+QyeWJpzalOOqwW2VS28zIdaYnxijmczhtRq3QnEXEyd0Jlm2AHHrp5xx7+Se7Itb2Kb0ycoa/vv5/2dxclQCRoQxxk1PP/ISejhCT18ZIryt0DXTT1d+Hdat8ZSGbIhoblopKwNdJprTM6OQZ0rEletqO09X1AtfH/8E/Pvkbzwzu59mD9y8lIxV0paag3z3E7xKFPGGH61O/F8wzOhIj7HHS1uHhk2s3WF2fwaiCR1ulxbuPsPdlwq4IunKrVtajkrmEWHVzaYzZ9QXSpTRDrXvZ37Lvjq8j9A4hWuWrBaJTCwzPfMJmZWbHxCvipVp7Bjjxw18hKs7cayQTBRk9Xa2YzE6MElubZ2VxnsXZBZlmoFSyuJzaTlVGkfcj6uYJtW/vcz/nmVd3GWRnXu8GSD6n4G46xoHeQxRnl4gureIf6qRnizm2bxSi1dzyRdailzDyMWzeCHZ3hNnZRaxWnYGuw1y6Nk4uO8YrRw9RF26lalZl0pN6n7z2z9q4QoEX98u8j9usXJcnR9jIZhGOsHgsSjabRYTKCPnboTtlEec9/kM0672PChfycwU4kusxPlk4w7q5xsmu5+gN37nBBTi0Bi/5Sp6ViVni0RjrpRkS5hxVReT214JIO/ce4Zkf/OKBayYXiyJDtMzKcozl8fOszI+ztllkfWWJaiEhQ02Ecu9xWjn+/V9IBnE4d0Wsmog1erbGIBvLkkHs5Ubq+o8RsHpIjy8SbK2ja9/ADnPcvcsEUOaXLzE8fpFodA2/SxRoQMq6ogtZf/denh7oQ+gR8WKenvrm++oan7WDBVvEC3nJIoHbTMFC/Pr4yk3iG+s0hlQKZQvxjElb2M2hpmcxdCs6OnX6o7VmrSU32Lg0xXhihtbDAxxpP3DH627rHaZDZ31qnujKKqFgiGwxy0j0Y3KVpR0dpOvASzzz/Z9R3/jgrRZEwKhMWd4yc8WSRZlJKooGVktpuWZ2qybbux175ae7ANlencX5Od787/8ksXhVxmIJC0hDzwns+TCOeImeA/vwt9zKOaiV8rytuolZkfpIMV9gbuY9ro5+QrVaolwRZkST7q4WDvX1Mre4SK5qcKC773MBIvQOYebdNu+Kf28VKZcKvfU2Z6L4918/ukwlfpHuJp35hLB2uXm69Vma3EOPlDW2P1ywx8jSOGdnLtIRbud491N3FJUQ4CgHdXDaSM+vkU9lCPW342gOsbQ+w8iVd4itTshNLHwVzmA7L/z01/TtP/jA7ydYRAyr1bpjZRy5Osy1f/6OzPqkZCdh/n3q5Z/tAuT2WRUM8s83f8/62qK0YgkRq801SGewj0hPG4HWO0M2pBNQhK6LRKdKCSMzSSGXR7U3yomfn/+Qa6MXyZaq1PsqOHRQbEFWYwbhYIRj+/pwqKIaSRldt6ColjtMvOK7Cb1jfiNKxOWhNRiRoBBiVUWIWPfQVf704UUuj00w1ByjXBGe+Fc40noUt/3eVrEH3lVf0YWJtU0+nvsnJU3heOczO9aq7ccLcCRyauQAACAASURBVFQa3MSmlilFE9T1deDqa5YR0asLs1z54A02Foclg6ysFfA3dPGjX//PLwQQ8VnFYkkW7ta3ah8LC+alD/5ENJrc8Y0c+/4vpYhltT16nW17fh5pPsjCwiJvvf5/SMxflhXEHeVGmtwDtPV2EmlvxrZVJOFee2V24Tw3R/9BtZzGoRs4vXW4fBFWo8usrUepsy1TxUKRCNmcSW9bP0M9nZwdHmVpbYbW1mb84WaafYFPsco2KO6luN/+XYRu8pd/XuLG1CSRkA3DMDnU8CyHmp/+irb3l3/MxuVJPpw5S9PBfo51HbnjgYpVw2jykE9miE7O4u1opG5PG1rYjdXnYn01xuX3X2d54iPJIAIgrlAHP/z1/6L/CzBIDSCibYIiWUSMKxf/ytm3/0huIyP/LZ5/8sf/ytGXf7JbenR7lQRAPvrLfxOfuyTFGOE99zUfoqflIJ11IRwePzbV+ilTqRC1BJvE51dZKpXJactszl+XrcIsukGmWHNWuW2izKiCppq4RPKSWSGRyrAWNymXTAb6unhqoI/AQ9axEn6Utz66TDGzgtOms540Odp2UgLkcYjFMioV/jn9AeuJBM90nrgjiNK0C4uVi0I8zdLcvARHc18natiNupWwNDc2zNV//F6KWLcYpJMXf/RT2SZNiJ82u3vHLyX8H7p+/xg0YcAQPnnBJO+d/TPnT/8RZyYvRWsRxyVCTY69sssgO6fY4uIib/33f1JevUg4YGNquVY9XAzLHidtPU/zXP0JeiJ16LptR369XdTafpj42dWbp1lZPUs6XcGisRMi4RKi1lZ6gtjE6wmTSEDjxNAg7U09D31Mr6RinP7kKpXsskxfXUtqDDYc4kjrMTyPgYgVyyT4cPwTmU0pCjH4topRSOZo95MpZ1i5MUWgoZ7Wvu47wCEmRfgxrn74exLRSXnCi7VRHXX09LZJS102XybU2Ik30IJucxIM+3C6ROcpZD6/y1MrfrE98gVDroOI1L743rucfecPFAubtxjkR7/m6Cs/3WWQ7QkTAPnnX14nNntR6iBCWRPeWkEnwuCxFQ7F4J5jHD74Eh5fUMZL3T62o3cFfc8unuf6yN9ZXd3EYzMJexWyZaR327kVNyhYaiNp4vSEObpvrwwjedgxNnuD8zfH8FqixFIVltMRXthzioNNjweDiPpTIkJXmLabQg1SOd9mjrJaZW5yBpvfRVt/D7aIb4c5tufj5pWLXPvwDxQSc1tVFauy2kxTWBTZsJGv+Wolu3hDLTi8YQrFsgSLaMPW1N4l49lsDg+yYLuCZBuh/304/C7n3v4Dzs3EDoMceek1jr/62q4V63aACAYRIpbIBxG1X6MbRRmLVR+uRYvmcibrm0UCbYd44ZmX6atvRNNuRcnezibi71eG32Jq4VxNxLKaO8AQnynAkS3VRK69Hf001nVQLlewWa04HkIxvDh2g5G5CZy6SSpjUqoq9IcPsDd89LFgkDsOEk1kD1soN7vJlLKsjkxjC/lpH+jF1RD8FDjEvXcDZCMmcvRL1Ies1IVt9z1XPMEWVFtQgkUMf6RDlox1+5wEI414g0Fim0mu/eOvJFbHZT66YKhdgNw1pYsL83z0l9fZmLss++AtrxUpFkw8Tl3Wg70930AAx+Px8eKzP6Gr7WmZ0XevcW34b8zNvIvNUpbMcftl6aLo7WHitoJp9ZLMmcwvbHK4fy/HB3trpt0HDFEvGQZnrg8TXRvHEB1gE7X8iGNtz7E3/NTDktLXcp8w5YpccIvXRS6TYW52FlvItwWO0D3BIb6I6CN4/t03SK3N7OR7ZAuGLGYtjCpCzBLj8yJ5BcOIHiC5ooFdt9Devx+XU2djcYx8PkfFUKQnfRcgdy3/6th5/vr6f0kzr2CMzwKIuFWApK77aV4++UOanPd2VK1Pz3Fl5DTR/AQ++y0GuZ09hLglwLKZMvHaTZqbmyWSWoNh2hrujPi9346dWFng+vQY9uIk2bzCSiaMrto52nqSwcY7HXFfy65/wIcquibBUXVYKK1nWFpcxNISoK2/G1fD/cFRzGcZuXqZD9/6Mytzk1KvKJWr8rR3ezw0NjXisKmUi3l03cRmUykVcxjFvFTC7xeYeHsUr2g3ve0kFMGNB069xvHvvYZnN9y9trrCiiUdhfMXJUBEWct8zkQUbBA9Q25nkO39IMId9g18j6cOvSwD37bHdmX2zcQ4n1w4TSo2KzMJt1kkW6qxybYuIgCiKQZ2i8l6SqeusYOn+vc8kEWrUCpyaXyEicVZaX0R8rUIxGuy72Ow7ih+p/cBt+/Xd5kABrqG4rdLcMSX11heXMTb2Uhrfzf2oPe+zGGUq8yMXWdy+AIrM6OUs1GpJ8QSJRmavvfwcY699JoEQWJjiWKpTLlcZW1unM3laXQrMn4rl8lilPI1X5PMGfn0+xaKJnkRRl+BnqM/qHnpw3cq91/fLH3+kx+pH2T0xhRvvf4b9Mx1KdOuxWv9QcQJ1HCPjDXhJBS/y1sP0LP/FEc667HoogAD2Aq1aiNiDI++K/8YRkkq60Kkun1ss4lLWSFXtKJ4BiQ4mgNhaboUTSWFB1q3WGWV89tHqVzkwuhNrk7M7LRt8LmsFEs6fts+hpqP4LO7UIXcJSIXv+EhxCkBDjXoqrFGqUBmM07FacPdGsHu92L1u6SifL+xurzJyOUzrIz/g1ImesdlggFaBl7k6Ks/o67+VpFp0bFrfXmexMYixbJBIZthYWaWTCyKRhHhHxT5IkLEK+ayEjBiiP+LjEIZ53XoJCe+/3MaG2stox+H8UgBsjJaE7E21msilrBirW2UZLOcbSV9hyEUFZ/Ph8vlYUZLU9lwcrLpRXqGBiWTCAYxt9SSUjbDjbH3mZg7i10r7LCGYBMBjlRhq/msAv5wEwNtXZI5xCm5LnLRo9Mkkwl6W/vpbamFyYtOuPliiemlST65Pi4V8oDfKgMV69v6CTX14Qn34PA1ouey2JcTWFJlFNH/+BsAyjZjlG1VqoImVUUCQ3HacbfWYfG7PxcY23M9cvUS1z78Pfn43D33qCPYzeEXfkHvvvuH06wtimIaBpjVLZYxpG9oevQmsegSDptGYnONcikjDzjBIL1PPbcLkNtnfPTmLG+/8RuKG1dlsKIw8QqQCHugUNKdzluKuFdUBXS7MRUL6bTIJExQUPfTeeBlnuqrx12Gkl2UW6+xibBo3Rz7gJXVMxRLwosLHhvkShXp0Etna12thClY7CdB/6KAYqGq4/EG6WvtoNHnl7V3BRmIZKjhyWkSGZOgV0G3qpRMnfq2PkLNAzR3D1LfWgPT9NgI+ViKZn8j1ngZ1jLwBXuXPOjpKRhDVJm3RLyoITeFXIbE8hqayyGBoeoatoBHesYfZAjxauTaJW6e+eOnAGKz1bpBae6WzwXIvT4rnS6ysTyPomiy69c/3nyDq+fPyUtFmad9x07x/I9/SWvrwxfFfpB3/CLXPFIGWVxc4uM3X2dj+oKsrJfN1cy8AhaCQQRItq1QAiBiVBxdmNUyluICK2s50pVejr3wCkOdIdymDU3U3NgqriGofH7uA66NfkKpXCDkMXGpq6SKGovJCOUtM6To2x32KQQ9imwm6fDWk8tnKacXyWYzbKQ0qaQGPAJMJvmyQgkr9U3tEhyNvUd2wHH75KfXYhSLBvp6HnU+TrVsoIpo489L3n6AFZRV2nWVik/HcCDj0zSPk5KokYRQPyw1YGy1gXuAR8pLhKg0eu0y01f++imANLX2oOl2knkYeuYHn8kgn/d52WyB07/9P1x4/80d3STSOsChZ3/K3gN78fntsizsox6PFiDzc/zzr79l7sbF2uLkymRyNdu5MPXKEPitzlM+nxefPyQZQsEgl8uRyeZxudxkMwVskR72Pn2KOlsQT8V6h0NxbuUyFy6/QyEVxSosL9UaMwUsq1SqCnGjfgeIwswsZGKbXaXFG8VuUchV6xAp2MWKIls+u+xWIs09OOv6aezsp761877rmEwWyG7EMfM58osx9M0cHhHaUq5ilis7m+Bu0Gy3KRAP1qw6Il9jO5pZtJpL5zMoEQ/2liBVITuK/PBwAFfoy9cDFtarkXOnycdmZc0yMawOL6H2IVzeeklZHf37aOl4MIvf3ZMj9JONtU2ufPgWS+MfSYVeHn4VDcOyhz1PneLIM/vw+h4DY4e5PevfMFSF6DJ27jTv/P63zC1u3vJXCHm0aqJb7ehWG2ZV9PyoyHD4tv6nUcwKenmB+rpGCloz2UyCUvymLOcvnmnx9THQe5KuUGCnKnvRoTE/8z4XPnwXYc1qDusy6y2VhXyhVhdWiFvCquWyCpXBgvBzCNbI5WtlaYTnuC5owx7qwlXXh8fTREN7l9yUDzJSyQKpVJHN6AxKoUA5msNYS+HdypIUPUkq5VpAn6Jqsono9nA1h7E3B2vVVkS7aUNENSu4HP6vDBS3v8Pc1ATzEyOkopOk18ZRqRLpOYpudZLPFeg99DwdPQ8fojMzOsz86HliK+MkN5a3fE8mbllMXEXztDJ04ie0tj16UeuRMIgo4CacVe/87r9YGb9MXehWjSVhzRBiVv/RH3D0hZ9QTK+wsTpDvlDC6bCJtAU0rSpP09W5MYqZGA67XYIlnUqwNHlZWkacdn0rbGW7mQ5SjEqkyyxsmDTVu+lsrFmosuXaCRa2rmKislmqI2KNUkWhQK2sj6uul3Bzv1zAho4eIs3dD4KLe16zDRYhS6rFvAzBEGJhLrksw/ldjk+zgDsSkN5oRVVwhR6+7cCDfmkBktX5OarpBdRyEm99DyXNg9VVR2tXN+67TYMP+GARuTAxfJWbZ/5EZnNa3iXEZxEyZAu24/LWSbNv78Hj9O69d1rvA37UV3LZIwHIcjTJ26//J+sTH0gx6u4hQOIMdvHMD37JnsH9d/w6EZ2Tmyify7IyN0XFKBNdGGFxelqaCgMuA4tWIW8oMs9AmIUFO2wPEc7iCnfTvfcAPp8DTRUFIG6L7xKbVv7sTvnX7QxS19rzwIzxlazOI36I0EfSmSKF1KpsIVHX1IpbWDq+xIjF8ogo4bnrb5OITshuwU6nS6bl2twBnME+2d6ib2gf3UNHv8QnfTW3fuMAESf/xXd/KyM5xea9lzNQvJoj2MXB539O77798rq7R0nk1KIwPzXGzNhILVy+YjI1epP5yXGpwwS8ChZLTSwRAXuCWdY2S9S1DPDyz/+Vlu4++WwBMmEMUG+L8fpqpnf3KXfPgLBkjV27wsLIB9IIYrfqEhzCjB7oOIYpzOKKlb3HX6Wt/dHXOP7GAZLN5qX3fOrSaVm+8n5DAKTzwA/oGxIn/YMl8YuKGlOjN6ScL8S4mbFRFqbGKZVK2CzmTouFutYBhk78mLbeftwujc2VcenPCDQ82uIKTwqcFmamWJy8QTm9Qj6xQiYVQ/O60B17KKSqdO7rYt/TJ7E9RADpVz2H3zhA1jbzvPXb/2T1xjvUhT8tXomKhuJUt/raJYPcLWI96AQIsIgYokxskSvnzzN8+dKO97a9p5/v/fJf2TN4gPjqJJtrH0lHX6jumQd9/O51X3IGBEiWpsaIzs9QzqySDYreLs083XuC5gN7HgtwiFf8xgEirCDC9zF24bQUr+4Oym1qbsft8ZMq2eg5/AI9A3fWbvqi67KxnuLt13/DlY/fliX7haPL5mvl0LM/ZODgESrVKZIbS9TXHcQXafmij9+9/kvMwPryAuOj61TyMZwuaOw5QHPLnQX6vsTjv5Jbv3GAiG997aM/8/Gbv8Mol+5wBlp0W82c6GrE7QnTN3hAOowedggxa/z6Vc6+8ztysZkdfUco865QF8de/QW9g/fWcR72M3fv+27NwCMBiGCRd37/unQUibAN6YPQVAaOfZ9wywArc7M0de2hu//+FREfZBkEe8yNXmNx5O/EozWTohiaZiHU2EtT3yna9gwS/AqiRyuVWij47aMWwfrt6RPyIHP6pF3zSAAiJnllZZUL7/6F4fNnSGZKdLcHGRgaonP/czR19n6qncHDLMzY9Stc+UAE3c3ccXtjcwdulxtD89Bz5BXqW1swzSyaKgqcuVDUB4tbEg+V2XBGiUQiSTKeRd0K9cDUCUYCeP0uec0uWB5mBR/9PY8MINuvvh4rsBpdpVJMEg6HCQQCWCwaIjDuy47x4auyel92c5pqpRbCItijvvsI4rB3uOrYd/xliqVLFHPv4HPFcbh+hMP9Y1Tt/uHgYsMbwutNiWwuRWZjmkJpDCMbR9fy8nPUaguh9kGqlgixeEUGQIZCgV1G+bKL+g3f/8gB8nW+78rspAyZ2FgaJbYyJgsINDe3EYo0kirZcTYM4vInsOvvgLFMoWjF63oOX/D7uAK3Kjre/R03NxOsL1zCZp0hXD+HwzYvSwqx1QG3dr2KYajEk1Y2U2E0y0nqIsfweDxouvUzgSJ8RZVKHrNaQFFEwbVaZUKhU2G6UFU/6gOmBn+d8/skPPs7DRCxgNNjN1mauiFPec0o0NjRT950onta6OobAOMjjMKfqFRSpDJ1ePw/JRA+htV6J4PsBApWCkSjH6FW/0rEvyFDt0GUQK01lBFWMhFLVi4rLERhaknB7ajS2diOVd1LqdyJr26AQPDTKcPbwDBKMfK5YYrFWRSWsesr8tki5dUs78PmPIUr0I1m8X0louiTsNEf9h2/8wDZBsnK7JSco3yxLIEhwSFaga0tEN88R4FN3J7D1NUd3AGH8LBXK3mqGBRlRyWTdPoaavUtIn6RaSdCy7XbQFIlk6uyGjOZX1O5uWFltaTT6Szx0p4yXa0WkikfVfUV/OGXsFjcO+tWqRQoFzfI525gGh9iUecoFCvk8lWqlVuZiarqBMWJxfYsgfCPcLm+/rish91c34X7ngiAPMxCGUaB5Noo6cQZiuYG6axVRve2NK7fBo7tJ2+DpMr4bIUPJywsFHUqtRp4HGot8kKPISt5CL9PLu/D1F7FH35RgkSAI5u+iFl+C12dZX2jQiJpUqyIKGORoLUNEPENFIpFhaLRgC/wQyJ1z2G1fbq3ycO88+49n56BXYDcY1cI/4wUozhNnX8dwyhy46IoYwr7jphY7pC+FBkBXDFq5tz5lQojcyYzOZ3cvIYLB5390OPLYJQtODwG9a0mhhGgqryIN3CCQn4MxXgLVZlhM1aRZVE9XvC4de5MHRcNS4VIp8ho5vVoL1XtZ9S17EUxDQwjS9UU+cSC20TbMw9W6y2W2gXAF5+BXYDcY87WFieoFv9AuO6a1C1WoyabmzJTi3DIQkO92KBiI+uUDY1SySC+ZpEM4/IVuBrVOLdsoyHn5JT6FErKz+zaEkGPD0f7HL7BazS1aKQzfnLFVnyeNA7bLCXRt0EkJ+n3rvlVE+fULX2nSq7Qxmb8OTRLOzYtRjozhqktyGcUynYC/gPU1Z1A130yTH53fPEZ2AXIfRikUvgjqvlHiiWD6JpgDUWmAoss0Po6hWxGZXGknuialbJRJpDZg6KZuAduYA8kODfpJL5oY3+1mzpbPbliGpctQt5codJyibaDOdwe0fTyQRdNln3eqjZRE7nKZZPpMQ+ZjImvLkXArxIK1h6YK9ilvqNajuEPvYzDGbpnVPSDfvqTet13GiDCLFozjQorkyGTckxEAeWax1tUfpcCkqKhqA5UTZzQCqvz0+TS7xKKXCeZjSNCtDFqrY3r6mq9vaeHveRHnyZktrMcW5OlRlVvjpjrsny2stZJgGam4yMUKm8T8kCheIKQPojpTeLsv0rnvvhnsMXdW3LbI39nKaHZJcFu0NHCDji27ywbSJBUOLULkodE+HcSIBIYlQqJRFqW71GNFdTyGgUzRpENdK1WGKJQtqIpJTx6PS7PUZyBJqxWB5rmIJOpsLR0nkuzp9GY40hrkXBYwenQyWYUxi9ZWbnSQpevH59bw6xqssKiKJZQrlTYyG7QGmkkUVomnv2b7Mrrc75MZ6iPTes4jq6rtPSmdpZNmocrJoW8glFQEF2WbU4J489c2oysAoME7aeHigBJPOGmyvcI1b2Kw7Wrk3wRrHznACJMs/F4mtxmlFLpOhXLGer8q3g8n95A6UwV8UeMSiWIUQmhK534Qydwh9pZW1zh+se/J9Jwhf1Pi+tUomswNxzEGt2P26gjbtzAqP6NSj5MwPlzmsNNLKdn2VCnqBZtNDEoWyInc2nsupUN900ajkzR21W5gz1yeZPUooWF83Zia0X6ni/TeUTf0jc+GySfveCqLAoej/XhC/6aYGPNvL07HmwGvjMAkaKUqN87f4N06jINTVO47LNSrBKOvNvFDlG2R+isDl3ESNV+UyqbEiy5fADDCGF3HsTleZqllfexKKfpaavltm9smmwMd+PePEy1pBPNjlHmH/Kkd1peIldWsXRdpaG3QG5yD47oU6SLSdnAss3fybIxgb7nEylebQ8jX2ZtSqf4p25c55vID13C9T8XiOyt31HIH2w5731VjUVCWJ2/IFz/4pd51BN373cCIAIc8VhGlljwez/ELP0Fc8vcKUQXgR0hUgl/2+icwplpCw4bPN9Tpv2Owhkq5TKkMmUSCSgbteIJNmtKKuZOR00B3tiE2esKmfF2fOYQeW2NUrVAT2A/mqmzaLlKSltBy3mpJB3Y69YIRRyw2kvBGiW0d5LW28SrjXMpMr9pxZzvo2wrEXgtiv9X0S0T75ctXypybjQSST/orxGqe/mJ2+Rf5oW/9QCpgSNLan0cn/t9fMEJqpUi5VJZAqJUFMXQFOzOCutpeG/CKv3fVsWksxle2FO+y9dQm04hlqQywpsA2ZwAh0pjw3aCV03UKo4dJpA8ynoxxmp1EotSwZFrhpJOKh+XViPFtKJ336DhcIJiQcFuSxEOCR9F7XMMA9Z+W0/+j52M+aLE9sxw6nsarXsFI3414BDHQzZnpVx9FY//xzst07Y3zjb7bv/7XjUAvswm+zbf+60HSCKWI746jtd9Gl9gWIo68TgsjITY2NTJxyyyrXRkcIlpNcbVdR2b3SSsVwiqBt3NopmOKYsr33tobMaEBcogEr7loxB+kc3RbuLRIJeNGZyBBB1uk/x0Gyw3oDpm8TrcVPPdpH0TdJycY0/XtqNPOB1rYt/6RpUP3jZQV4bo6org6r1Ce3/qC1i3Pmv73fKbCH9NfPMgVsdrsm2aUclhVnOYZpFSsUDVVOVhUDVFJ1oXNqsHi3XXQ/+tBog4+ZKrqxSzv8cb+lBuKqFLzI74MaeOo6YCTK8u0ByqxxYocj16hYpnk73H8yyWdM7OWWmwGpzoKrOvU2zee202Uf5UuM5FLa6tnmNbl4nS/e9P6HzwgUmHvchAdwD7Wg9a2UXVvEQxrqLpT2NvSBIZnKSlR1itxPOE4iNAYhJLVFkctmLPHsXeWMTRdJZI+P7OkW1rl+AX2bhm61Lxc1HoRTCS6M8oitIL83XNCiY+S6OifB/F8gOqpqhtfINMZhazuk7VSFCt2mXbu4ppRTHrCfgGcQVaqRg2LLofmzCrPYHjWw0QUdZzZeUsbsebNASX5alslFXmbgaJD/fTZOsmld0gnolj0Vz47AFc3QtUOj9iKmNlaU14QYR3HF7pK33GqX07SERSVa3h3ma8zHvjFkZiNk50lDjYUGL8moq6eBhnqZF0NoelJUngwDA9HVuBWXKT1UAiKkHOzKuY6wN4iFDw3aShY/m+30PoR5sZ2EjV9KqgGwJOU4qIibzC/KpCKgX1wSpdzaoUC4WRQnxW2bCQSXVSNppx+6YoF2dY3zBk2L3DYSK6M4seJ7pwiKpW8nk7hYKTQqYOp+cg3tBeNEvoiQPKtxogwteRTr6NWf4dbmeOfMFkfiTEysVOXKV6FF8Sw/w7FFJ4HK/ht/WQCJzD1zdBNqfyjxmVxaKVZztKvLivLE/earWWdyHk8DtrTG+DZPsYNZlbrvDJjIrfa/JMRxmP28LCqsLcmBMtqWErhrG7G6gbnCLcWgtZvzU0BANtzDdiSw6SVZcwQsP0tN/7mBaWqLll+HDaylRGRy2Z1OkGg01F6l0Vrm/YGU1asakme4IljnWIcq2in4rwuKuypYRVF2Cp6TWiULgorOd2WyQo7s5l2Y75Etfm8hbiG81otmfx1x/BavV9Zrvn7xLRfKsBEluZoVL4A4HwpS153mT9eie++DFMw0I0ewPD/CeVXIhc/gj2zjkiB2Yw4nUkpzzMkiJdhj5Phe5DOXx1BvGMSSpdwe9WqQ9uK9PbIo8AiWAPIW5VZX6GYJJa7NQtX0UmW+vPnshoJFM1S5nHfbcfRiWZrBJbaMFdGKTqmEOpu0ld5N7i1UrU5J+CrdI2KVb5NssUSgqeVqjPlNks63iaq1JkNLIOnIqDpoYydnuVxKYV3VWgvjWPS7aUeBC/yrYoKO1/UhyMp0LEM88QDp0iGH70Rd2+CSB+qwGyOncTI/97GppH5SIK/WNjA1ZmvKTG2qg3B1A1E0MpEfL6WLNfRG0ZJph6Cn/seRY3VqlUDML+IJPmJ1y3jrJU1VF1aHeUOdlVolMUMy9XZYdYzSZYpSay1CJqRWFthXIByls5G5qiotvBYqmB536bUegMa1EL5toAermFgvcmkY7Z+4pXI3MKYzOQRcPnNolYDK6tW0XgDF2OEm6bSYOoo12xkJ0awLk5REZZo0oFH40UwtcJHrxJU2Ptez/Y2AaJOBBq92SyfkrmS/iCr2CzfflK8g/2PR7dVd9ugKxeopx/ncbwdiekmtUmnTHYuNFNcWaf9DuorUsyBz22UaKQKWAsROjxH5TgEV7uoCvA1aVLzGVuUmytEuiC/ZGizMMojKYoDSeptnkI7I1QF9BQvRWBAGlCzqQV1iZ0EkmLjCW0a1UivSXq6qtY7VUJqBpIaswgTmKhPwjP+cZ8K/b0AKZioITHaOxcvu9OuLSgM7Os51/aYQAAIABJREFUMBAq0lxXZTOpcmZaJ11S6XSVCVoV8steyrEwXrWRkN5MoVSQgPE4XGw4LxE+NEpLq9Chvoj5WIBEgGrrPRSdeCpMufoSgcApaenS9e9u5ZZvNUDiq7NU8r/DH75w18ZSSWW8xJMevJ4Ufk+S6TmV/PhThJNDpPOitUCBtDaN2xFEzTQSzyRxdi3g3neNUEjI6yqlEiT/GEH5Qxc31CglxaC7Po72s3mcnc1EZ33oxRYaAiF8W0lL6WKB1WSMqn2Oht4N/EFTJk5VSqKXokk1q1LMq6xuKhSWGvDRRJoojpZlmrvKaLYSwroqzM6CZYoFjXLBgmYVPhkNo6SSKxYoVUqkcio3orV2a40FN8HkQVylRlbXYxT0OVwu8Jp9lIoqKaKE9k/Rvn8Vx23FvO+NyG0xb1sUuztQUiWb7iaZehF36ADByHc3q/FbDZDN6Czl3BuEQhfvYaKtiQc1XcFgcdJL/OYebNlmgrYQqJ8QTb+OrjyH3/UjFEuZVOAK4aGJLTNrTaRYGlOJ/6GB4NU2LHmdq/ZF1venGTrSQZ0viNeukammSZZzkijcmpeILcjKZpyV8jD+4Abl5QiJeR2zlCKwUA/peiqaSX30VgX5jXCVjfYortZVwvtLRHpKqLrJws0wG5Mt2IJriPZUpY0m1MAKrYPreL3C51PG6VQppXxMXvVSWgvjN9r4/9s78+c4zjO/f7rnPjEzOAY3iIOgeOuwLYqmJGpt0bItWZb3sKuySW1+2FR5K1tJ5ff8BUlVkt+Scuxczh6J17KktSSvLlOSrVskJVIED5DEDcwM5r5nujv1dnOIwTHAAORWGtB0FVUqTB9PP+/77ed+Hsl6jqx6lS7fU4S9B0mWEig95wnfP9EgsbEeKsL7JQAqJGAjoSaTSe2noj1DsPsYNjFVdw8euxogN5eukkn9HaPtF6nvcywWVxz1cQ1hn0xOycx8NMS+0sPYPMvcSr2PzzKmp7lXus8z/IB220iu6eiGyja9oJL6dSeh9/ooFyScD7sIfMNFNBsjpl6na19SB5UYYb042YczdRhn0svlL6aw3ExzIL69QTDz4Qjqd6four9A+uoYbZFHWcjOUFZKDAfHifneo+uhCbrDFpYiVcplSY/yX7tgIXvpK3Q79nF56SIWyUV/cJCc+xaKf56efVn6RlcyiNfuZz2dTRPjH0SajVFB2bh4SwwfcpDKnMbt+96elSK7GiDZaIJM6h9wB17H4zBGhYlDgEHvwWtf7RGanghQvHKCQdtBEvkEN5dv4XP4cAVUtOH3GD0ar/ti1r6INeNUZXZC4sbnVspeldGjCr1dmu6dEnUi1aKd+LSd6ffayd7ooTMmr5IQ2/24zoejLHx1Ebuji66iKMYqoylWLJKbjO88Q4/ME+iqUMgrJJIVXZ1KTHey/PkIVmsKi1Wlx3qSsi1JaeBdRo7Wak8ae7CaAcXa98ikDlPhOYLh8T0pRXY1QITBe3PpCsX8Lxlrv7SJOmAs69ykn9yV+/FUeokqk2RD13CUQ1gz7diGJhg8kMKvp8UbgcD6LGDjDitqW+034cGKRy2kL47jeHMI5+TK6LTtgqL+/KK1QvmAD2m8g0T1CzLqOXzyOJbyQd2xoPZOEzj+GfuHRJ6VyuQNdBe3tBzCNXITZ1BBXjyERbPiOfgZwwcFXfciv2v1WxVK/WRL38Xrexif/+6b/d0Nz/4xrt1VAKmpTpomuiQWqVYKetueTPI1vG3nCQaEStSYTUKyTC9APCGxr9dQp0SeVSqt6tF0AxzNHyKyPfOxnZmzfQSneuiusymav8vGZ17vm6X6gJsR73EW81eoau/jUQfxuE7hcFfId3xO24Hr+PyiJt7C4hUNJh9i2H+K2cIkc5YP9XmCGhqHT2V179XdJz+up7Wq2Khq38Ri//5tj9beskV2DUCqVRGsUvVug9nM51i013E7bugDPpciCoWSpvv4Xbcnpm6+QeslxHqp0MzmFuC4dc1G8ZcDhD/ta+aSps+pOirkH58mNR7HMnMUrH7d/rAVgqTV6wQOX2XkwQqyZmP6lof4sgctqRLMjRJ2HyCairEUz9Ib6sLSnkAee5/hg41tj6YJ2/BEmUz6MMnMt2nr3E+oXS+D3DPHrgGIUGlKpTRq6WWsvKqnhBTLEItVWYiKDvEaIwPblwI7XUmR9pH6v/10n208Anqn914+MAc/uIGXMdRrj1CW0iwXonT7+qk4UthGP2Xf4SjTVwIUJx5mwHqQZC7N7PI1Msp5vN4g3e5TSIqNqPcj2h+4xEDfSmLjTulqdF2uNEqu9DQ+3/E9p2btEoAoKNUp1PKLUP1Iz7kSlX0iMU8k2rW1Gakca43ye70R6u+Xy2lkXwujvjyAlrFhLTXMl98WGRWbRvHxWVzP3aAw30nqyhid+2MU3Qsk54O4XC56h/OE+uZZuOUleekI9tQgxWIVTf6IqvoKVds4snwGOecn7b6F/8h1hkfztPmaTTPZFskUSn1UpWfx+k/sOUN9VwBEqc6glJ9Hqn5AOqMSiWr6TBFhQ9x7UKwNkjXaLEZDhLkrGsXXumm7OIiasWG7PVJ6e1ts5ezIUBH7H88wfnJJd7WKhEIRNBTu1rVeJmFTXf7UxtyHw/Q5DiE7l8mW38GhhrFIj9Dm8SN6XC96PqLj+FX29W3keNgJpat5VKr4yJWewuX5dkuC7ISdd3eNSqnwO9TSL1CqUR0cYrOI5m13f9S7ckW1oLBNVv7WXM6SAZTp8yFyr/QTuulAyu0MKEJ6FB6bxfcnN+nuEjUoRrr6em+a8eYiG3j2cgfSzZP02keJZiMsJCIUCwpFsrQJx0NnBefQpN5BZeOYRj0fm0liFE82nCE1/hTLo1SEBPHd35Igd78pt3cHpTqrSw8qH+lqlajsE/Xh6yVHLWeocSLe6lR2GdG8oVDRcFglnBaZYkWipErYZA23TcFiaTapz3ineAJuftIBb/fTddWJo7w9tWuptwTPTnPgdASH3cgCaAQO8Tzh3o1NDML0V7HKMlP5z3Bofnotx5lzfoL70HmG+kS9SC3jeCPe1yck1vLGGq2RAFPtX81lLCTbOOn8d7A6D9HeMtK3t8Hv9uxy4fdUi78gmYiSL1Tp7bHoeVIbb5zNQZJMqUQiKj6PjNcv8dtbPt6cDvBQd5bDwSIfzPmZSDsY9lZ4ciTNfb35LWMrq9/PkCbXL2mkX+pm4NLQtmyT5KE5HD+aZt/RWnLg1gBNJDXmbnixWWVcoSS5G2NUpw4i99yg8/jlhunz69fFaJpnSIVGkmR161PjHjLl0klSuaexe9tbALnbDb+961XU8qsUM3/NUrSqR6xFSsXmx5rs07qTZxbhw7MSWkEjMAavqI/xmvIthovnkG0lrji/fufs73vP8m8Gf01HaHuxEaF+iO01f0Ul9nyY0PkhHOX1467XvkPVXsH69AyBHy7o0rE59W49J5amvXreWagnS99Yahu17Wslibh3PVDWtz4VZyiqB8n2NBX1KX0uin+PBQtNbaQryoLuucok3iGZKuP3i+q9ZgJRteq/1YNtilWYvGjh099qzEoyE+MPE40dRyvbmL6v585us2lFnpTP8uOBs4wO1hu29V6g9R4hEcgUDa2LedHUWmNh0krq5Q76J7pwVTcHSWx0Cfm5efbdr2GxFbDZtpOS3qxjYevPk6YZdphI0zdAupFaVbuPiOLvp8KztIWO7jn7Q7yl+QFS+hWxpXcQVXpCejibCgQaon9FZbBQKMIbk07emAoiXU/gu57ANuzi8vDXueg7Q8VhzDQQ4Dhc+R3/rOu3PDFeqUuCXJFMhjG/YqSK/1dVmXxOZmEySDE6hMftJeB0MT8fZeHsModm+hp6uKpWjeXDBZQTGq5gHkf7FN09FRwu0Ue4Gddso9SYrQGx9gzDUyZc5jUHgVFFaYClHrQS1ZKLXParlHkST6h3z0kP0wNEVZZQyi8SW3xrBwARr1fTqzWEevWzGw/yvPIdwpMXuO+zF3FV82AdZf7QaaYP9uofy/3qOb5t+y2nRhS6OtfaOrVBOTVwGF9YRZFJJWUWbwRx5ffT0xakXC5TVSBVKjA3l8d+SaZ3wYFFtujPETUiVVXBWoGMXyN/QmL4fp9ubM8lYkjeWbr3R/D5hbNgO9Jk+6DY+IoV3q3P4ZL0OvdUbBy74zlCQ4fv1UNNdx9TSxD9y1x+jcW5n5PLlbcpQWoAEd4ghXyxypuTXn668ARXnKfYVz7PE7HfcNCepGNIxSqDzaHRdztDd+P4ysokKaPc1qqrVMtRSC2GCSgjlEplphZusbCwQK5ox+910N7uxefz46q243H6waKSXYBkNk37soX2ORXtoITrpACQrA/oTGQzxLlGeP8CnV2iJVEzkuRe7q/1BrlIhxdxmXLBQT7fgaPtW3R2f/NePtR09zI9QMrFj1mc/VuKxVm669p/NsdJw14R+VqX5xz8l1uP87r0B3cufdb7Nn/Z/RJer+EG3Vx9M4zUFfVKIhpzM3U5gCUforstyOLSPJ9OXNWTB3u723ngwBhDHY2n5dYIERWIn9+8RjopxijI+Lu6CLcPIFck8s4b9IxH8LdtViq71ga5G5tkpUGFQZ/hSRPgyGRF44YQxcQYgeBJ+u/7WnPLsIvPMj1AVCVCKvH3LM3/FoddpTss6i/EZtmK6ysBPxF9/+n01/lJ4tlVFz2mvcuPu15idMCIFTSOyhuSw9DDjQ1TVQJ88amducsWDgyNkkouc+nmNb1JdW93H8dG76O9rtmaoorZJOgq1EaHAMnHE1cpJS8T7ClQ9o8w5BrDIXnIe64ydDiC110boFN/h1qAs94mqvfkiXObDQDWpO76AKXekG8OqtrDDPU+hc3egdu/flLvVquy2343PUD0r9dtkNyaekcfgDM6oOB21vrkbsTy1cVOIsD401tf538Uvrfq5Md5l3/V+/fcN7LZstXcm3VfU1UAROb6BZlz7xpNscW+F16sgD/I8f33rZMcwhapqqoOGgGWkpigq6r6PBHH7b6nS6k4565NsBBZIrxPpXvABdkh7B4Ff+80vX3lNfbIilRbH1Rc35Fk8825seSoSY9iUUPEXHI5qGS9eL2P0DN+ElUV6SwhnE7nbtv7TdG7KwBSA0mp8DbLkXcolyJ6AGxjlWg1OMS1uZzK/5r+Cv859gxlyeg3a9NKPOM6y18OvqFH5jc+1ksOAQIRcJyf00hNWZm7KpEqSnjdEvm8xmjfCKcfOr4p8wVYZuMxcvks3W0hBuvUsPNXr/O7CxfYf1zlocdVSukwiZlhbO4kgf6bhNorestRYelv5E1b/eDtSJKazbE+ei88W7m8hgjsezzGh0m8a6HkIZs/iNXxOP0DR/YkSHYJQFTQirrBXi0+r88P11grRdZ/6es3y6czVn5286tcsp3S/zyiXOCfht/i9H5RfLXRsfH9xGaZmoPpCRl5SdU3SkWz4bVDPKPR2THCo/cfa6hKbfQkIVGEAmaTLVyemuTKzGcc/orG2IMa8YTK0q1erPlDyJ4InvBF3Wi36OPiNs/VMp61lSRpLDnWgm11laWhKiZTCkuxMTyB5+jpPaanyOylY1cARFVmqBZfpJh7n+hylUwa/H6JcFet7nzlSy/shEb2iZAkkZiYWyj68Uq0+RtFyddLDrHoeiCwJPpracwvqRRnk5QXFEpyj962tFABh7eTgyMH6PG3bwiSilLVS2YdIs329pEqFXWXr1C/vrg1yc38eR44Bb09MvmCwsKNDmzZ02iKzFz+VUbvTxPuqNlEzWzHRpKkJoWaAVrj5+QLKpHUKVy+P6Wve281kzM9QER5rVL6DcnY3zA1X8VqkxkbtOjq1Uo6hhFbqJTF5lvfrKGZLbRyTmNJVCprTH0ucfF9mZhoL1oFtQJtHonOgFGQJJ5v93TQ3zvOYDCkxz3qjXNhZxQrFd1GMQx3DauIjdw+Lly7zmz5HI88qREK2ojG4PNPFBzZIZySi+nyVY6c0BgbapSP1uht10qSewMO42kSsZho3vCHDAyPb4/dJj/b9AApFT5gcfavWI4ZdododWO0/jT64xoqxOqo9s55vrHkqN1PZM/OTEikIjJyUKUQlSksyOTLBjACLkOKLGfA4XBzZP8Ifq8f2WJlILDe41MvOWrPEBJkrnqOhx4TALGTSKpMzSksz0sUIjLhQZXx48q26+dX1C0jEdKwX+5OcqzwWSaxFKaqPk3P+Omds9+EV5ocICr5zCsszf18g0TFuqi2cL023W+20SpsbsPUrtIbP1yWuH5epqhIiI+/iA+IiW+dXklXtWqHAIsw4Pd19/PggUPYbc5NbZNypaTHUSJc5tS3NL0JRS1lRjTKFg2xjZqOrbN8G++1Fb4ZTanv5l4rT0ll/FSl7xLuedqE23znJJkaIEp1jqX5X5FLv6s3ZFiJU9zrRd5cctSzVxjpy3FNN86FHeNyScwuwmcfy+RuQbtbxGlWrkhmNUpVYU90MtR/gMFQxyqQCJtEjI0W8ZPZxVt8fOki/oEqJ8+otOmJmfdWFapJDoPC2qSr7cRJ6rlheNMqFY14qheL6/t0d5/c+W404ZWmBkgp/xGLc3+FpC3pAFk5DA+OoWaJDopCbVg9/al5XjcnOTa/n6wXS33yrkL0ioWgz7BHakARkiSSAq+vnZPHDzEQ7Lhzu+nYIjPJOG0+H4uLC8xH59h/XOPBk+ptaVFLFty8eGrr910LtLXj4LYLEuN+Ig9tKeoiVfgGPQNP0x7YW/EQUwMkEfuA6MLPCbTFaQ/VvDaryz0NFWTjEWlbb5rmJcdW9zLq09EN+IWIhNOq0RUwYgYibCFcwGIK1JGxIR4aP6oHByuVMhMzN1hIJXDbZWZn5pA6NB46LTE2tPJBuHs1qJEUqh8Ht1mh1Nq3XwFHMiGTzHyNQPgHdHV1bcWmXfe7qQGyPPUFM5P/h2D/Vfp6DKNyRXLU6847Acm9kBz1621BuDsvfKjwxUdWbCLpUAaPDfxOTTfeMyVJnzB7374xRrp6mJ6/wfWFWZCsZFMprE44fkJj8IgYidZsnKNGw2b5V5v1/toaJMIBoYg0eLECslCqZKqKhUwGcskxAoHv077v6K7b/M0QbGqARKNRIgsv0RV8i1Cw5rlqZFRuByTbkRxbZ9EaXjXDkybSMT59D25etOCwythlDb9TDNyEctUAiccXwm23MzszSyoHLrdEV5fEA1+DoWO1AT3NeOZWpExtbmJN2ghbSTXGmOhxF3GmVR+1ttGxOUiEY2I5qpHPgcMt+gP7UeQQihoi1HGCYPsjzey1XXmOqQFSLJaILb2HRX2ezo5YEwxuBiTbkRyN67RrbVBlPYaxOpFxPgKXzkvEb0p6movDIel2iUsSaS8Ss7EqS4mSHrsZ7LJy/8M2+g6JwGdtA6++X+MXr6mbGuWKhVTBUOlkFCbjHoolmX3uBPm0htOl0d0nY5EbAaUxSMTk3KVbEjPTVjR3P23uU4THHiQsIrV7/DA1QATvl6cnyMd/QXj4yu1pTVutyGapFbclR9Nu4UZ12jLVqmRExO3WVVm+NerEFzybUxFJfuIQIwri01ays8Ymrng0LE6NsF9IDQmXsxbVbxYc4q6ynhUQLbm5sBjkw5tWJIuEx6rxVvEYAZvEU0svkZmWsA656H3Az4Avx8GOZINmFI1AYnwoUhk7heoZOsI/2HMpJY12lekBkkiXWFz4gDbHi3S2R0T93lYIuf177etf825tFxz1j1m/cQy1ajub2UI8oelDPYVEKRZFm1RNdxNbraLEdbs2h6BPIpLU+NnUCf5n5vur+GIvVhhLvM9Dsd+gWn18OPI4M7Yj/Kjzbf712NvYG3YkWv2uQlLq7ZI0C9msGDd9Cn/onxDu2Fs9eHctQATh0WiMZPw9wu3v47QtIMlidOVWQKn/+gtXsNjQdxMYq9s4CJ1+O+AwvvZiLqEAiMdt1WeYK6pyO7azPgO5ma+AqB1/ezrAf7h+iquO1fGHzrkEBz55HV/qY6YOnObGVx7luPp7/qz3d5w+UONDI9du7V0lyhWFXL6iq2ulcj9Oz7cIdZzE5dpb7txdDZBSscTSUoRU6lN87i/oaMvjtEfR5Cp6QtTt4ZhVxUg/EfEHYRQbR31qyk5jJbV71Wyc+pr0ZrbyZufU4hzbpU1C2Aa/mD3Cv5/+Lnl5ZU6gkB7efJqB2d/TeXORK/c9gzKS5IzzHR4fSDIeyhLyNAMSK5WqqvcDyBe7sDm/SSB0+ksDDl1Ga2IKzS45YrFlZmdnCShZwm0lKh0ZKqVJnXph0M/ML1AoxNg/KNPTLfKMRDDM6FZiBBW3uwnXMEay6JLDkERbdSFslqn1mbbbWQrjK//5vMR/vXqEj/n6ncLB3vlljl/7mKD1GpcGT/DW8EolZW9lgh8GXuOPDsQ2AYkR51A1mYqoQVd6sTkfxel5EIvlyzEfvbZ6uwoggmghTWKJAol0Fk0pI1vsqEoRq+UmmcSvcLmSHLxTIVjbfLWo8cq872a378p59a5ho4mCARJdfm3/dquu2KkUMWYJXpy38sG0/XbSpkabVCWYqaIUJT4Jf42/UZ5b9bSR0if8i66XePZYDehr1VUDfJWqQjxeJVc8Rkf3jwiG7v2oh7tk3D/65bsOIBtxRLQHWlp4gXjkTT3bN9DWqFaiBpit7Je1T9koblJvzN6lZGo48m2r9V9f7FQV3rO8MRpC5Ei9Xj7Bf4r+4TqA/Hnnr3nmaBVZKm/6EHG/WFxIkcfpHfyzPVk1uBkD9gRAKpUlIgsvUi28RV/vlt0cttp1a37fzPvVqBCp2UcIKXQ7Qr0jshtFyEWkW6JUVvh15Aj/buq75OTgHaIOVD7mzzve5MlDEjbL8pbEijT/pdh+nL4fMji4d3tgbcSIPQGQ5eUoS/Mv0Bl4k1CwFpfYct2bOKEZ1/BmaRybPUIk+olNXNUdCtubc9JMmaxB1yVho1w7zDuc0UHiVLN8w/YufzFwluH+5tRDIUUSaR+a5SnCPd/Ty32/LMeeAIiiREkuv4RSfIPQyofyLtewGXCsfUTz/aiEa0SkzYtGbKK0tvlje+nvYnNfXLDyy7n7uWR5lAH1Mn/UeZZHRxvZHxtTks66yBRO0971HF6vp3lyd/mZewIgopthLPIRKC8Qbl9sqqCoFgDTUzPW7c/G0XiRtaso4ou/svJGDXxzNol4ruiCLoaACtVFpMUbeWbNHUY8Z7uVgDK5godEyovXXSTgFwM9t2eHZbIy2eIpgh1/itfXAkhzq2Wis5aXl4nH/oGuwGu4XaUtGstJ+lTcRMII1IlU+ponamXUtPEXkbskDgEKRdGYmZeILmuMjUnkcCFysfq92dutQWtIa7z5hNdJjJ0ul8FuZ1sAEQ2yxT+LRXjRtrfBd75UhlRMZ71ki9+gs/uZVhxk58z8/3uliJPEIy/TFXwDl1vBIq/uRm5QZ0XVbMwsykzNVBnuKzHYb3QvFykVojGDiFCLXKtypUJHyKL/fTrmYCpqJXcrQ3xGQjro46XcI+zrdPIvR1/G57TgsStYrVtvXKFapdIyPjFUU6vQ3m7RgbL5IenAyuRU2oNG1aLoj9WgUWPdrURzbYve3M5qqa45v/6hjaPq4tpEugvN8iw9vY9tReie+n1PqFi1FRGq1vLUBOnl9/B2zxBqMzw0kqTqNQwadiqKl0wuSDrbR6lkxe96g+5wXu/pUyhKpLM23O4OypUqamWBvl6LXl77t9OH+eXcOGNXXqdrKk7yvkc4xymGcp/jHr1Ov7vCmeE0xwYyW7ZFjSdk0tkeXG4Xxdw1AkFNbzxnNITb6BBBOwtzi6IJt52+sJVsNqm7s7caByHAnsr4yOQcBP0pPG4hfUQvML2643ZL1cbVikJyptIuUsU/IND5AzqDX44Uk9oq7CmA1F4qmSkzNx+hWozrf7JI08hymlLlkK4KiU7rPd3dlFULkcg5KP4GRSnjcIbwtR3D5wsTj/5vrNIt3T4QY6ffvunlJ3OPkV2w8+jEL7E6h/mg8xtMHDlwZ0c/G/qAfzv8d3qe1WZHOusjnX+C9lAP5cILRKIR2vwVvVOJqN8Qk7TqD1UV0gMyOSttwa9htbWRSbyKx63g824uegTt8aSPUmUIh8NGwDeH151YMxxnY6kniqJSaS/J7IO0hZ6hu3vrRtx7SnzstlSTnTBfSJVcLq8XDInD7nDg8RjtRxsdwp5ZnH+JzrZXCbTZuLLg4ic3HuZV6Qx9lS84MvEC9niC5MMnuOo+Tb6i4LBofDt0gb/of22ThnTGE1OZEJniGbq6v4nNOkU6/iuS8euUy1na/GLmu/CgaXf6/ebyMsm0C7f3QXoGvodaTbI099cUC5P094ps4I1BonvKEjLxZC/BjjNUq3bKhV/R05XCai0hSxupoJpeLVip2MgVO0lkHyEYPPGlBIeufeymXKydAGQn14i8rnj0Naza36JZvPz3m4/w08wTd241NvMeJ5efZ/xEiA6PlfORPMNtFR4bqdDWZtmkBZGEokrEkg9Qlf6EoUE9EIGqxikVzpJLf0A6XaWQr2CzlXA6FapVF1UlSLDjOKGOh7FY+vTz47G3iC2+js+bJeBX9Vnq9faIsBsKRZlsvhuH+zt0hp8gna0QW76InbfwOOdw2lNUFcP2ECqo+K+q2sgWenRw2Jz78fhPfunUqvo90wLIBggy3MafQPV5ZvJL/MeJE3zqNvo9iRFtz/h/x4+7Xtan7QoJY7XVjOzNcr2MFj6JtJ9Y5klCnU8Sbl8vycTmF+2OxEx4Tc1itQ8jW0I6MFarXQkyqU+ILr6Hpl7H7xOgku543QpFJ7nCAG7fKQLBU7jcK7ZDOlchm5nAIX9MJlNGEaOwJGHwCzutjyrHCbZ3fqmBUeN1CyANRMzycpx04hWWy6/z3yaP8onlCSoqjHKZfx4Kup4gAAACr0lEQVR+jRP9RaIxDZtNpqtzq0i4MRizWJCIJY5hcf8xAwOG9Ljbo1K+SjzyCvOLi5SqVbwOARLRSuUQgfYz9PSsDCfd6FnlcoVCvqD/ZLfbVwHpbmnbC9e3ANJgFXWPWPQcpcILlMozXJiVmC3bOdyj8PhIiUxWxWIREmTz1JZaYLBUcpKMjoByms79D+F2b24HbXdzqWqCUjGFqtr1+vO1Eme792udb3CgBZBNdkIqU2Zp6TwO7UX87hlcnor+dRZ6u4iNbJY/ZUTqNUpFK+msh1z5OHbXU4S7wri3cBK0Nqd5ONACyBZrISRJfOYqufgbONqv43GXcdoL+qQro0eUrr7rgBGHAIamWagoTnJ5F6V0D4ryGP6hBze0OcyzFVqUbMSBFkCa3BflUplINEYmfRFZ+xC1GsPtrmK1ij5WIuouQGJDqYrxbG1YHUex2r5CONySGE2y2JSntQCyg2URYMnlCthsWYrFZQoFCY/fTTbfgc8lVC97S43aAV/NeEkLIGZclRZNpuFACyCmWYoWIWbkQAsgZlyVFk2m4UALIKZZihYhZuRACyBmXJUWTabhQAsgplmKFiFm5EALIGZclRZNpuFACyCmWYoWIWbkQAsgZlyVFk2m4UALIKZZihYhZuRACyBmXJUWTabhQAsgplmKFiFm5EALIGZclRZNpuFACyCmWYoWIWbkQAsgZlyVFk2m4UALIKZZihYhZuRACyBmXJUWTabhQAsgplmKFiFm5EALIGZclRZNpuFACyCmWYoWIWbkQAsgZlyVFk2m4UALIKZZihYhZuRACyBmXJUWTabhQAsgplmKFiFm5EALIGZclRZNpuFACyCmWYoWIWbkQAsgZlyVFk2m4UALIKZZihYhZuRACyBmXJUWTabhQAsgplmKFiFm5MD/A9kZ14jXyWNi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https://edguru.ru/uploads/images/00/03/00/2016/08/07/031b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7782" y="350371"/>
            <a:ext cx="420040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08920"/>
            <a:ext cx="3888432" cy="36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94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s://sun9-9.userapi.com/c626428/v626428361/5b880/f4UgQfSi41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980728"/>
            <a:ext cx="5077701" cy="469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06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:\!!!!!ЛИТЕРАТУРА\1. ФРОНТАЛЬНЫЕ ЗАНЯТИЯ\ОБУЧЕНИЕ ГРАМОТЕ звуки, буквы\презентации готовые по обучению грамоте\ng9Osp_5Y-4 - коп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6379" y="332656"/>
            <a:ext cx="2971947" cy="281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:\!!!!!ЛИТЕРАТУРА\1. ФРОНТАЛЬНЫЕ ЗАНЯТИЯ\ОБУЧЕНИЕ ГРАМОТЕ звуки, буквы\презентации готовые по обучению грамоте\ng9Osp_5Y-4 (4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5820" y="332656"/>
            <a:ext cx="2592288" cy="252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!!!!!ЛИТЕРАТУРА\1. ФРОНТАЛЬНЫЕ ЗАНЯТИЯ\ОБУЧЕНИЕ ГРАМОТЕ звуки, буквы\презентации готовые по обучению грамоте\ng9Osp_5Y-4 (3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5719" y="4221088"/>
            <a:ext cx="2300660" cy="225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737312"/>
            <a:ext cx="2232248" cy="171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17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H:\!!!!!ЛИТЕРАТУРА\1. ФРОНТАЛЬНЫЕ ЗАНЯТИЯ\ОБУЧЕНИЕ ГРАМОТЕ звуки, буквы\презентации готовые по обучению грамоте\ng9Osp_5Y-4 (2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04664"/>
            <a:ext cx="2795389" cy="264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:\!!!!!ЛИТЕРАТУРА\1. ФРОНТАЛЬНЫЕ ЗАНЯТИЯ\ОБУЧЕНИЕ ГРАМОТЕ звуки, буквы\презентации готовые по обучению грамоте\ng9Osp_5Y-4 (4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5820" y="332656"/>
            <a:ext cx="2592288" cy="252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:\!!!!!ЛИТЕРАТУРА\1. ФРОНТАЛЬНЫЕ ЗАНЯТИЯ\ОБУЧЕНИЕ ГРАМОТЕ звуки, буквы\презентации готовые по обучению грамоте\ng9Osp_5Y-4 (2) - копия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4005064"/>
            <a:ext cx="2300660" cy="225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737312"/>
            <a:ext cx="2232248" cy="171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622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5.infourok.ru/uploads/ex/0087/000e44de-fbf4df1a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96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free-images.com/or/adc1/socks_cute_pink_winter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157192"/>
            <a:ext cx="152244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i.pinimg.com/originals/64/f7/36/64f73633ebc8b3f5e1de25345c36ec7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753257"/>
            <a:ext cx="1944216" cy="16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ds05.infourok.ru/uploads/ex/0952/0001b701-a347c237/hello_html_m7e0be75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7794" y="4911113"/>
            <a:ext cx="1860310" cy="186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s://media.musely.com/u/3af81072-b54e-43bb-a55b-0639aa64c4f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5512" y="3949605"/>
            <a:ext cx="1817312" cy="151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www.superdecoupage.ru/wp-content/uploads/2014/11/snegoviki-kartinki-3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3212976"/>
            <a:ext cx="1622158" cy="22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https://img-fotki.yandex.ru/get/143188/200418627.179/0_178103_54067249_orig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25" y="3768513"/>
            <a:ext cx="2323527" cy="98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s://i.pinimg.com/originals/7d/fb/43/7dfb4382c9976797c5cb6478092013c7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1394" y="1944280"/>
            <a:ext cx="1734276" cy="210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https://ds04.infourok.ru/uploads/ex/0f87/0000d2d6-4ca9eb26/10/hello_html_m6a38b7d1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8079" y="188641"/>
            <a:ext cx="195167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5" name="Picture 5" descr="H:\!!!!!ЛИТЕРАТУРА\1. ФРОНТАЛЬНЫЕ ЗАНЯТИЯ\ОБУЧЕНИЕ ГРАМОТЕ звуки, буквы\презентации готовые по обучению грамоте\pio5orA4T - копия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332656"/>
            <a:ext cx="282137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:\!!!!!ЛИТЕРАТУРА\1. ФРОНТАЛЬНЫЕ ЗАНЯТИЯ\ОБУЧЕНИЕ ГРАМОТЕ звуки, буквы\презентации готовые по обучению грамоте\pio5orA4T (2)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67027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8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31321E-6 L -0.0993 0.00116 C -0.11996 0.00046 -0.14965 0.0081 -0.17882 0.02082 C -0.21232 0.03493 -0.23802 0.05136 -0.25503 0.06801 L -0.33576 0.1455 " pathEditMode="relative" rAng="9723091" ptsTypes="FffFF">
                                      <p:cBhvr>
                                        <p:cTn id="6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13" y="46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45 -0.03747 L -0.14271 -0.01688 C -0.16406 -0.0111 -0.19254 -0.01665 -0.21945 -0.03099 C -0.25 -0.04719 -0.27257 -0.06893 -0.28507 -0.09252 L -0.34757 -0.20055 " pathEditMode="relative" rAng="6706073" ptsTypes="FffFF">
                                      <p:cBhvr>
                                        <p:cTn id="10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37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3 0.00115 L 0.23299 -0.05598 C 0.26979 -0.06662 0.32101 -0.09415 0.37187 -0.12839 C 0.43073 -0.16748 0.47517 -0.2038 0.50503 -0.23664 L 0.6434 -0.38909 " pathEditMode="relative" rAng="-1593903" ptsTypes="FffFF">
                                      <p:cBhvr>
                                        <p:cTn id="14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17" y="-163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1 0.07958 L 0.17257 0.08791 C 0.20834 0.09138 0.25 0.0731 0.28629 0.04048 C 0.32795 0.00278 0.35452 -0.04025 0.36545 -0.08582 L 0.42188 -0.29493 " pathEditMode="relative" rAng="-2041348" ptsTypes="FffFF">
                                      <p:cBhvr>
                                        <p:cTn id="18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14" y="-114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229 L -0.05643 -0.2193 C -0.06545 -0.27111 -0.09202 -0.32686 -0.12847 -0.37127 C -0.1691 -0.42193 -0.21354 -0.44692 -0.25313 -0.452 L -0.43941 -0.47606 " pathEditMode="relative" rAng="-8312857" ptsTypes="FffFF">
                                      <p:cBhvr>
                                        <p:cTn id="22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7" y="-32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72 -0.00393 L 0.03281 -0.14735 C 0.04843 -0.17719 0.06024 -0.22415 0.06545 -0.27365 C 0.07135 -0.33125 0.06892 -0.37775 0.05989 -0.41245 L 0.01979 -0.57599 " pathEditMode="relative" rAng="-4933933" ptsTypes="FffFF">
                                      <p:cBhvr>
                                        <p:cTn id="26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-27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2 0.02012 L 0.11719 -0.11312 C 0.14063 -0.1418 0.16598 -0.19015 0.18855 -0.24196 C 0.2158 -0.30465 0.23316 -0.35485 0.24046 -0.39533 L 0.27587 -0.58432 " pathEditMode="relative" rAng="-3594398" ptsTypes="FffFF">
                                      <p:cBhvr>
                                        <p:cTn id="30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4" y="-28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0.04696 L -0.14236 -0.19177 C -0.16961 -0.24219 -0.21909 -0.30488 -0.27482 -0.36364 C -0.33836 -0.42956 -0.39288 -0.4749 -0.43628 -0.49803 L -0.64392 -0.61369 " pathEditMode="relative" rAng="13080222" ptsTypes="FffFF">
                                      <p:cBhvr>
                                        <p:cTn id="34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6" y="-37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nozhikov.ru/images/products/1/7856/143646384/IMG_95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324036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_</a:t>
            </a:r>
            <a:r>
              <a:rPr lang="ru-RU" dirty="0" smtClean="0"/>
              <a:t>о_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_</a:t>
            </a:r>
            <a:r>
              <a:rPr lang="ru-RU" dirty="0" err="1" smtClean="0"/>
              <a:t>ай_ик</a:t>
            </a:r>
            <a:endParaRPr lang="ru-RU" dirty="0"/>
          </a:p>
        </p:txBody>
      </p:sp>
      <p:pic>
        <p:nvPicPr>
          <p:cNvPr id="1028" name="Picture 4" descr="https://variety-store.ru/static/product/135/283/135283-24970-chaynik-metal-28l-mramornaya-kroshka-mb-h12-6b2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74170"/>
            <a:ext cx="3636404" cy="339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3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217</TotalTime>
  <Words>48</Words>
  <Application>Microsoft Office PowerPoint</Application>
  <PresentationFormat>Экран (4:3)</PresentationFormat>
  <Paragraphs>24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«Чего не стало?»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ingeneer</dc:creator>
  <cp:lastModifiedBy>ingeneer</cp:lastModifiedBy>
  <cp:revision>17</cp:revision>
  <dcterms:created xsi:type="dcterms:W3CDTF">2020-11-20T09:51:41Z</dcterms:created>
  <dcterms:modified xsi:type="dcterms:W3CDTF">2020-11-26T06:15:44Z</dcterms:modified>
</cp:coreProperties>
</file>