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2"/>
  </p:handout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742"/>
    <a:srgbClr val="F9D600"/>
    <a:srgbClr val="97000B"/>
    <a:srgbClr val="324057"/>
    <a:srgbClr val="007CCE"/>
    <a:srgbClr val="2A1255"/>
    <a:srgbClr val="A58C51"/>
    <a:srgbClr val="213969"/>
    <a:srgbClr val="332319"/>
    <a:srgbClr val="173A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81" d="100"/>
          <a:sy n="81" d="100"/>
        </p:scale>
        <p:origin x="-1038" y="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4657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33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8" cy="6857998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785444" y="509953"/>
            <a:ext cx="7573107" cy="113713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Миграции </a:t>
            </a:r>
            <a:r>
              <a:rPr lang="ru-RU" sz="4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населения</a:t>
            </a:r>
            <a:endParaRPr lang="ru-RU" sz="48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02370" y="5821177"/>
            <a:ext cx="47009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ыполнила: Милена Андриевская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114" y="1827637"/>
            <a:ext cx="5462512" cy="34008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49" y="2321171"/>
            <a:ext cx="7886700" cy="1337732"/>
          </a:xfrm>
        </p:spPr>
        <p:txBody>
          <a:bodyPr/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Спасибо за внимание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343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Вступительные слова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450124"/>
            <a:ext cx="9144000" cy="308316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 протяжении всей истории человечества во всем мире происходили миграции населения. Они были самыми разными: внутренними и внешними, бытовыми и религиозными, военными и экономическими. Но всех объединяет одно – стремление поменять место жительства в поисках лучших условий жизни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4889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Немного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истории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13329"/>
            <a:ext cx="9144000" cy="321177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Миграция – это перемещение, передвижение больших групп населения по планете, при котором происходит смена места жительства.</a:t>
            </a:r>
          </a:p>
          <a:p>
            <a:pPr marL="0" indent="0"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Человеческая раса, зародившись на территории Африки, со временем начала осваивать новые земли и постепенно расселилась по всему миру. Последними заселенными землями стали острова Полинезии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066" y="4252179"/>
            <a:ext cx="3790949" cy="25236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3247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02315"/>
            <a:ext cx="9144000" cy="533365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Следующая глобальная миграция людей происходила в XVI—XIX веках. В результате значительного прироста населения жители Европы отправлялись в Австралию, Южную Африку и Америку, где было много свободных доступных земель. В этот же период на территорию Америки массово завозили негров из Африки, которым была уготована незавидная участь рабов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Следующий виток миграции населения произошел в начале 20 века, когда люди из развивающихся стран начали переезжать в развитые государства. Этот процесс не прекращается и по сей день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8198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Виды миграции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населения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83668"/>
            <a:ext cx="9144000" cy="535710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Все миграции можно условно разделить на два основных вида: </a:t>
            </a:r>
            <a:r>
              <a:rPr lang="ru-RU" b="1" i="1" u="sng" dirty="0">
                <a:latin typeface="Times New Roman" pitchFamily="18" charset="0"/>
                <a:cs typeface="Times New Roman" pitchFamily="18" charset="0"/>
              </a:rPr>
              <a:t>внутренние и внешние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Внутренние миграции – это перемещение и дальнейшее размещение населения внутри одного государства. К основным внутренним миграциям относятся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Миграции людей из села в город – характерны для всех стран мира, и связаны с нарастающей урбанизацией регионов. Миграции в новые, плохо освоенные районы страны. Так, жители Швеции, Финляндии и Норвегии перебираются жить в Лапландию, жители США отправляются покорять Аляску, китайцы осваивают западные земли Китая, в Бразилии мало освоенной территорией продолжает оставаться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Амазония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0690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588" y="0"/>
            <a:ext cx="6667500" cy="3190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3796661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Сезонные миграции – связаны с сезонными работами или отдыхом.</a:t>
            </a:r>
          </a:p>
          <a:p>
            <a:pPr algn="just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Маятниковые миграции – пересечения границы происходят ежедневно, и связаны с работой или учебой в другом государстве. В приграничных зонах такой вид перемещения является привычным делом.</a:t>
            </a:r>
          </a:p>
        </p:txBody>
      </p:sp>
    </p:spTree>
    <p:extLst>
      <p:ext uri="{BB962C8B-B14F-4D97-AF65-F5344CB8AC3E}">
        <p14:creationId xmlns:p14="http://schemas.microsoft.com/office/powerpoint/2010/main" val="622420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7676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Внешние миграции – это перемещение населения из одного государства в другое. Они бывают нескольких видов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: Межконтинентальные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– перемещение населения из одного континента на другой. К ним относятся миграции людей из стран Европы в Австралию, Америку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 Внутриконтинентальные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– перемещение людей из одной страны в другую, при этом обе страны расположены в пределах одного континента. Например, мексиканцы стараются переехать на постоянное место жительство в США, жители стран Восточной Европы мигрируют в западно-европейские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страны.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6270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Причины миграции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населения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36776"/>
            <a:ext cx="9144000" cy="535710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Многие люди видят за границей возможность лучшей жизни – новые, заманчивые перспективы работы или учебы. Более высокий уровень заработной платы, возможность карьерного роста привлекают людей, которые хотят добиться экономической стабильности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Одной из распространенных причин миграции населения также является напряженная ситуация на родине: политические волнения, забастовки, военные действия,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антитеррористические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операции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Люди могут покидать свою страну из-за климатических условий, непригодных для нормальной жизни. К ним относятся частые стихийные бедствия и другие природные аномалии, из-за которых качество жизни существенно ухудшается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7105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Извержение вулка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97" y="370131"/>
            <a:ext cx="8249871" cy="4643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11032" y="504439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Рис. 3. Извержение вулкана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0819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478</TotalTime>
  <Words>387</Words>
  <Application>Microsoft Office PowerPoint</Application>
  <PresentationFormat>Экран (4:3)</PresentationFormat>
  <Paragraphs>21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Презентация PowerPoint</vt:lpstr>
      <vt:lpstr>Вступительные слова</vt:lpstr>
      <vt:lpstr>Немного истории</vt:lpstr>
      <vt:lpstr>Презентация PowerPoint</vt:lpstr>
      <vt:lpstr>Виды миграции населения</vt:lpstr>
      <vt:lpstr>Презентация PowerPoint</vt:lpstr>
      <vt:lpstr>Презентация PowerPoint</vt:lpstr>
      <vt:lpstr>Причины миграции населения</vt:lpstr>
      <vt:lpstr>Презентация PowerPoint</vt:lpstr>
      <vt:lpstr>Спасибо за внимание </vt:lpstr>
    </vt:vector>
  </TitlesOfParts>
  <Company>PJSC "New Engineering Technologies"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andrievskaya@bel-shkola.ru</cp:lastModifiedBy>
  <cp:revision>84</cp:revision>
  <dcterms:created xsi:type="dcterms:W3CDTF">2016-11-18T14:12:19Z</dcterms:created>
  <dcterms:modified xsi:type="dcterms:W3CDTF">2023-02-02T07:31:35Z</dcterms:modified>
</cp:coreProperties>
</file>