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69" r:id="rId5"/>
    <p:sldId id="271" r:id="rId6"/>
    <p:sldId id="272" r:id="rId7"/>
    <p:sldId id="277" r:id="rId8"/>
    <p:sldId id="276" r:id="rId9"/>
    <p:sldId id="293" r:id="rId10"/>
    <p:sldId id="278" r:id="rId11"/>
    <p:sldId id="274" r:id="rId12"/>
    <p:sldId id="275" r:id="rId13"/>
    <p:sldId id="279" r:id="rId14"/>
    <p:sldId id="280" r:id="rId15"/>
    <p:sldId id="281" r:id="rId16"/>
    <p:sldId id="282" r:id="rId17"/>
    <p:sldId id="287" r:id="rId18"/>
    <p:sldId id="283" r:id="rId19"/>
    <p:sldId id="284" r:id="rId20"/>
    <p:sldId id="285" r:id="rId21"/>
    <p:sldId id="286" r:id="rId22"/>
    <p:sldId id="288" r:id="rId23"/>
    <p:sldId id="289" r:id="rId24"/>
    <p:sldId id="290" r:id="rId25"/>
    <p:sldId id="291" r:id="rId26"/>
    <p:sldId id="292" r:id="rId27"/>
    <p:sldId id="295" r:id="rId28"/>
    <p:sldId id="260" r:id="rId29"/>
    <p:sldId id="258" r:id="rId30"/>
    <p:sldId id="263" r:id="rId31"/>
    <p:sldId id="261" r:id="rId32"/>
    <p:sldId id="25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35" d="100"/>
          <a:sy n="35" d="100"/>
        </p:scale>
        <p:origin x="-2058" y="-7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10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63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52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23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34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9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1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40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BA34A-39BD-4AC2-B5FD-20BE5ADA6B4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03D7-7721-40B4-BE96-9AD676B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85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07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cdn.playbuzz.com/cdn/62f39bca-67e7-488f-b3a5-ac8b96b0e6fd/656d88e1-e225-4238-90bc-a37808e1ccc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Григорий Дмитриевич Кузнецов (1911-1953)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987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dn.playbuzz.com/cdn/62f39bca-67e7-488f-b3a5-ac8b96b0e6fd/b80fed10-818b-472b-8aed-862b48e1ca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" y="-10000"/>
            <a:ext cx="9130136" cy="686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132" y="57149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Владимир Денисович Лонгинов (1919-1943)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405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.playbuzz.com/cdn/62f39bca-67e7-488f-b3a5-ac8b96b0e6fd/fcda263a-0a50-402c-83cb-5a70d4c08e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Михаил Васильевич Лорин (1909-1985)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898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dn.playbuzz.com/cdn/62f39bca-67e7-488f-b3a5-ac8b96b0e6fd/2c255e56-e9c2-4f3f-803d-7126e21a04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" y="0"/>
            <a:ext cx="91449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745" y="57067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Алексей Афанасьевич Миронов (1912-1945)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899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dn.playbuzz.com/cdn/62f39bca-67e7-488f-b3a5-ac8b96b0e6fd/6d33803e-dcc6-4c75-9f73-02d9db15cd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0" y="0"/>
            <a:ext cx="9161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234" y="57067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Фёдор Матвеевич Охлопков (1908-1968)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39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playbuzz.com/cdn/62f39bca-67e7-488f-b3a5-ac8b96b0e6fd/c72bd799-14b4-4060-bfd3-447acb1a4c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772"/>
            <a:ext cx="9144000" cy="688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Валентин Васильевич Павлов (1916-1974)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78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dn.playbuzz.com/cdn/62f39bca-67e7-488f-b3a5-ac8b96b0e6fd/50619369-a381-49ed-81fa-bee37fb26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60" y="13410"/>
            <a:ext cx="9170059" cy="684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9" y="57149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Иван Петрович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Папышев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Helvetica Neue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Helvetica Neue"/>
              </a:rPr>
            </a:br>
            <a:r>
              <a:rPr lang="ru-RU" b="1" dirty="0" smtClean="0">
                <a:solidFill>
                  <a:srgbClr val="000000"/>
                </a:solidFill>
                <a:latin typeface="Helvetica Neue"/>
              </a:rPr>
              <a:t>(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1915-1984)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760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cdn.playbuzz.com/cdn/62f39bca-67e7-488f-b3a5-ac8b96b0e6fd/34392507-1d43-4ce2-93a8-ffca494f942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8848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Ефим Данилович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Парахин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(1913-1997)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06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cdn.playbuzz.com/cdn/62f39bca-67e7-488f-b3a5-ac8b96b0e6fd/914acb21-43a4-452d-87ba-6cd9f1d6964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8848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Фёдор Кузьмич </a:t>
            </a:r>
            <a:r>
              <a:rPr lang="ru-RU" b="1" dirty="0" smtClean="0">
                <a:solidFill>
                  <a:srgbClr val="000000"/>
                </a:solidFill>
                <a:latin typeface="Helvetica Neue"/>
              </a:rPr>
              <a:t>Попов</a:t>
            </a:r>
            <a:br>
              <a:rPr lang="ru-RU" b="1" dirty="0" smtClean="0">
                <a:solidFill>
                  <a:srgbClr val="000000"/>
                </a:solidFill>
                <a:latin typeface="Helvetica Neue"/>
              </a:rPr>
            </a:br>
            <a:r>
              <a:rPr lang="ru-RU" b="1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(1921-1943)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920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dn.playbuzz.com/cdn/62f39bca-67e7-488f-b3a5-ac8b96b0e6fd/c9ef4ecd-2cb3-4a46-a40f-08e7ffc08b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86" y="0"/>
            <a:ext cx="91613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506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Владимир Васильевич Сапожников (1914-1982)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93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https://ysia.ru/wp-content/uploads/2019/05/boevie_ordena_i_medali_sovetskogo_sojuza_medal_zolotaja_zvezda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676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dn.playbuzz.com/cdn/62f39bca-67e7-488f-b3a5-ac8b96b0e6fd/d3a733f8-2a7f-4d5e-bb6c-d53a93d98c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Иван Николаевич Симаков (1906-1953)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04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cdn.playbuzz.com/cdn/62f39bca-67e7-488f-b3a5-ac8b96b0e6fd/f82d6d8e-83f4-4c11-8cb8-3bc7b1763e9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067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Николай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Саввич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Степанов (1922-1992)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456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cdn.playbuzz.com/cdn/62f39bca-67e7-488f-b3a5-ac8b96b0e6fd/5855de1c-74e6-4c47-b35d-a10df64cdf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612"/>
            <a:ext cx="9144000" cy="687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798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Виктор Николаевич Стрельцов (1910-1972)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1145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dn.playbuzz.com/cdn/62f39bca-67e7-488f-b3a5-ac8b96b0e6fd/71a4beba-0f61-4a58-863d-c707934608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2" y="-31004"/>
            <a:ext cx="9148392" cy="688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004" y="57067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Мартын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Пантелеймонович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Тепляков (1918-1944)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541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dn.playbuzz.com/cdn/62f39bca-67e7-488f-b3a5-ac8b96b0e6fd/4e7477f8-de14-43b3-8619-14843f5684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067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Николай Николаевич Чусовской (1910-1977)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846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dn.playbuzz.com/cdn/62f39bca-67e7-488f-b3a5-ac8b96b0e6fd/feb2b0e6-3654-44cd-84a8-47ead4c065e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8848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Егор Иванович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Шавкунов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(1913-1944)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4313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cdn.playbuzz.com/cdn/62f39bca-67e7-488f-b3a5-ac8b96b0e6fd/9eb9766b-7ca8-4389-84e5-845b7913458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Иван Гаврилович Шаманов (1908-1982)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83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http://romanokonov.ru/wp-content/uploads/2020/11/strekalovskij-mihail-mihajlov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0" y="0"/>
            <a:ext cx="9147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0219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myslide.ru/documents_7/aff74f5854e84e45e3ef5143726d5b2a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423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 descr="https://present5.com/presentation/55517480_180697639/image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94" y="0"/>
            <a:ext cx="91637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107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archivesakha.ru/wp-content/uploads/2015/03/%D0%93%D0%B5%D1%80%D0%BE%D0%B8-%D0%A1%D0%A1%D0%A0-47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62"/>
            <a:ext cx="9144000" cy="68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304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s://ds04.infourok.ru/uploads/ex/0c72/00019311-7c1fb52c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39"/>
            <a:ext cx="9117941" cy="68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6499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https://present5.com/presentation/55517480_180697639/image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771"/>
            <a:ext cx="9144000" cy="688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300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0" name="Picture 4" descr="https://present5.com/presentation/55517480_180697639/image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009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playbuzz.com/cdn/62f39bca-67e7-488f-b3a5-ac8b96b0e6fd/d0c857fd-5cae-455d-b03a-38ec7b086f8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04"/>
            <a:ext cx="9144000" cy="684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Сергей Александрович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Асямов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(1907-1942)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519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playbuzz.com/cdn/62f39bca-67e7-488f-b3a5-ac8b96b0e6fd/e2008e59-aa50-42db-86bd-283c10ce8ed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0"/>
            <a:ext cx="9144000" cy="682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Семён Васильевич Достовалов (1919-1944)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25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cdn.playbuzz.com/cdn/62f39bca-67e7-488f-b3a5-ac8b96b0e6fd/8724b593-c8c6-4e95-8722-55c1c274adb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7067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Максим Степанович </a:t>
            </a:r>
            <a:r>
              <a:rPr lang="ru-RU" b="1" i="0" dirty="0" err="1" smtClean="0">
                <a:solidFill>
                  <a:srgbClr val="000000"/>
                </a:solidFill>
                <a:effectLst/>
                <a:latin typeface="Helvetica Neue"/>
              </a:rPr>
              <a:t>Жадейкин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 (1914-1944)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720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dn.playbuzz.com/cdn/62f39bca-67e7-488f-b3a5-ac8b96b0e6fd/40be1193-87df-4465-8762-5a3b896b3c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Николай Алексеевич Кондаков (1920-1979)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737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.playbuzz.com/cdn/62f39bca-67e7-488f-b3a5-ac8b96b0e6fd/f4fc4005-6624-42a7-8fb1-bb3a8c62f2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249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Михаил Михайлович Космачёв (1920-1944)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12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dn.playbuzz.com/cdn/62f39bca-67e7-488f-b3a5-ac8b96b0e6fd/8ae99d5c-0360-4a5e-8c09-a7bdd5dfcc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8" y="-19508"/>
            <a:ext cx="9160478" cy="687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067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Клавдий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Карпович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Helvetica Neue"/>
              </a:rPr>
              <a:t>Краснояров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 (1907-1943)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3218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132</Words>
  <Application>Microsoft Office PowerPoint</Application>
  <PresentationFormat>Экран (4:3)</PresentationFormat>
  <Paragraphs>23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Сергей Александрович Асямов (1907-1942)</vt:lpstr>
      <vt:lpstr>Семён Васильевич Достовалов (1919-1944)</vt:lpstr>
      <vt:lpstr>Максим Степанович Жадейкин (1914-1944)</vt:lpstr>
      <vt:lpstr>Николай Алексеевич Кондаков (1920-1979)</vt:lpstr>
      <vt:lpstr>Михаил Михайлович Космачёв (1920-1944)</vt:lpstr>
      <vt:lpstr>Клавдий Карпович Краснояров (1907-1943)</vt:lpstr>
      <vt:lpstr>Григорий Дмитриевич Кузнецов (1911-1953)</vt:lpstr>
      <vt:lpstr>Владимир Денисович Лонгинов (1919-1943)</vt:lpstr>
      <vt:lpstr>Михаил Васильевич Лорин (1909-1985)</vt:lpstr>
      <vt:lpstr>Алексей Афанасьевич Миронов (1912-1945)</vt:lpstr>
      <vt:lpstr>Фёдор Матвеевич Охлопков (1908-1968)</vt:lpstr>
      <vt:lpstr>Валентин Васильевич Павлов (1916-1974)</vt:lpstr>
      <vt:lpstr>Иван Петрович Папышев  (1915-1984)</vt:lpstr>
      <vt:lpstr>Ефим Данилович Парахин (1913-1997)</vt:lpstr>
      <vt:lpstr>Фёдор Кузьмич Попов  (1921-1943)</vt:lpstr>
      <vt:lpstr>Владимир Васильевич Сапожников (1914-1982)</vt:lpstr>
      <vt:lpstr>Иван Николаевич Симаков (1906-1953)</vt:lpstr>
      <vt:lpstr>Николай Саввич Степанов (1922-1992)</vt:lpstr>
      <vt:lpstr>Виктор Николаевич Стрельцов (1910-1972)</vt:lpstr>
      <vt:lpstr>Мартын Пантелеймонович Тепляков (1918-1944)</vt:lpstr>
      <vt:lpstr>Николай Николаевич Чусовской (1910-1977)</vt:lpstr>
      <vt:lpstr>Егор Иванович Шавкунов (1913-1944)</vt:lpstr>
      <vt:lpstr>Иван Гаврилович Шаманов (1908-1982)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Саргылана</dc:creator>
  <cp:lastModifiedBy>Саргылана</cp:lastModifiedBy>
  <cp:revision>8</cp:revision>
  <dcterms:created xsi:type="dcterms:W3CDTF">2021-05-05T10:26:53Z</dcterms:created>
  <dcterms:modified xsi:type="dcterms:W3CDTF">2021-05-05T13:33:23Z</dcterms:modified>
</cp:coreProperties>
</file>