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/>
              <a:t>Дисграфия</a:t>
            </a:r>
            <a:r>
              <a:rPr lang="ru-RU" dirty="0" smtClean="0"/>
              <a:t> и дислексия – что это такое?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35845867_2021-11-02 12.22.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32656"/>
            <a:ext cx="8496944" cy="4608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3547767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404664"/>
            <a:ext cx="8712968" cy="612068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836712"/>
            <a:ext cx="8352928" cy="2805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Дислексия</a:t>
            </a:r>
            <a:r>
              <a:rPr lang="ru-RU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и дисграфия-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неспособность ( или затрудненность ) овладения чтением и письмом  при сохранном интеллекте и физическом слухе.</a:t>
            </a:r>
          </a:p>
          <a:p>
            <a:pPr>
              <a:lnSpc>
                <a:spcPct val="150000"/>
              </a:lnSpc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492896"/>
            <a:ext cx="79208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Этиология.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Главный фактор-предрасположенность к ней. (конституциональные особенности). Под конституцией подразумевается ряд особенностей организма: иммунитет, потенциальные  ресурсы 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различных физических процессов, характер мозговой нейродинамики, перенесенные заболевания ЦНС и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т.д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Часты случаи передачи по наследству.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496944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Виды  дислексии и дисграфии:  </a:t>
            </a:r>
          </a:p>
          <a:p>
            <a:pPr lvl="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Фонематическая</a:t>
            </a:r>
          </a:p>
          <a:p>
            <a:pPr lvl="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Оптическая</a:t>
            </a:r>
          </a:p>
          <a:p>
            <a:pPr lvl="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Моторная</a:t>
            </a:r>
          </a:p>
          <a:p>
            <a:pPr lvl="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Орфографическая</a:t>
            </a:r>
          </a:p>
          <a:p>
            <a:pPr lvl="0">
              <a:lnSpc>
                <a:spcPct val="150000"/>
              </a:lnSpc>
              <a:buFont typeface="Arial" pitchFamily="34" charset="0"/>
              <a:buChar char="•"/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>
              <a:lnSpc>
                <a:spcPct val="150000"/>
              </a:lnSpc>
            </a:pPr>
            <a:r>
              <a:rPr lang="ru-RU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Фонематическая дислексия и дисграфия.</a:t>
            </a:r>
          </a:p>
          <a:p>
            <a:pPr lvl="0">
              <a:lnSpc>
                <a:spcPct val="150000"/>
              </a:lnSpc>
            </a:pPr>
            <a:endParaRPr lang="ru-RU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>
              <a:lnSpc>
                <a:spcPct val="150000"/>
              </a:lnSpc>
            </a:pPr>
            <a:endParaRPr lang="ru-RU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>
              <a:lnSpc>
                <a:spcPct val="150000"/>
              </a:lnSpc>
            </a:pPr>
            <a:endParaRPr lang="ru-RU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>
              <a:lnSpc>
                <a:spcPct val="150000"/>
              </a:lnSpc>
            </a:pPr>
            <a:endParaRPr lang="ru-RU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>
              <a:lnSpc>
                <a:spcPct val="150000"/>
              </a:lnSpc>
            </a:pPr>
            <a:endParaRPr lang="ru-RU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>
              <a:lnSpc>
                <a:spcPct val="150000"/>
              </a:lnSpc>
            </a:pPr>
            <a:endParaRPr lang="ru-RU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3717032"/>
            <a:ext cx="792088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Пирамида, составленная неречевым слухом, речевым слуховым гнозисом, фонематическим слухом, фонематической осведомленностью, которая необходима для овладения письменной речи. Центральным звеном является связь фонемы с графемой(буквой</a:t>
            </a:r>
            <a:r>
              <a:rPr lang="ru-RU" dirty="0" smtClean="0"/>
              <a:t>)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0"/>
            <a:ext cx="8640960" cy="7940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Мозговые механизмы выработки таких связей состоят в том, чтобы осуществлять взаимодействие  левой височной зоны (ответственной за фонематические коды языка) и нижнетеменной области. Если нет взаимодействия, то ребёнок с трудом усваивает, какая буква соответствует  графеме.</a:t>
            </a:r>
          </a:p>
          <a:p>
            <a:pPr>
              <a:lnSpc>
                <a:spcPct val="150000"/>
              </a:lnSpc>
            </a:pPr>
            <a:r>
              <a:rPr lang="ru-RU" sz="2000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Причина - плохая проводимость нервных путей этой области.       </a:t>
            </a:r>
            <a:r>
              <a:rPr lang="ru-RU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             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Ребенок вместо одной фонемы пишет другую, так как  не слышит всех изменений звука при грамматическом изменении слова.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Помимо ассоциативной связи между буквой и звуком, для письма необходимо  уловить нужный звук  в потоке быстро произносимых звуков, входящих в состав слова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ru-RU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произвести фонематический анализ.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Если фонематический слух и фонематический анализ не страдают, то ребенок очень легко справляется с узнаванием звуков речи на слух- как отдельно звучащих, так и в потоке.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pPr>
              <a:lnSpc>
                <a:spcPct val="150000"/>
              </a:lnSpc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568952" cy="10556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Оптическая дислексия и дисграфия.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Это зрение на буквы или буквенный гнозис. Область, отвечающая за букву- в левом, главном по речи полушарии.  Если буквенный гнозис сохранен, то ребёнок легко запоминает буквы ,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если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нет , то появляются ошибки в написании.</a:t>
            </a:r>
          </a:p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000" dirty="0" smtClean="0"/>
              <a:t> </a:t>
            </a:r>
            <a:r>
              <a:rPr lang="ru-RU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Вторичная дислексия и дисграфия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связана с плохой слухо-речевой  памятью, мешающей запомнить прочитанный или диктуемый текст и правильно воспроизвести его, а также обусловленная непосильным темпом деятельности для ребёнка, что приводит к отвращению к русскому языку. 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pPr>
              <a:lnSpc>
                <a:spcPct val="150000"/>
              </a:lnSpc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280920" cy="5309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Подготовка к овладению элементарными навыками  письма и </a:t>
            </a:r>
            <a:r>
              <a:rPr lang="ru-RU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чтения</a:t>
            </a:r>
            <a:r>
              <a:rPr lang="ru-RU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 логопедической группе ДОУ.</a:t>
            </a:r>
            <a:endParaRPr lang="ru-RU" sz="3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ОНР 1 уровня ---------------------------------</a:t>
            </a:r>
          </a:p>
          <a:p>
            <a:pPr>
              <a:lnSpc>
                <a:spcPct val="150000"/>
              </a:lnSpc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ОНР 2 уровня----------------------------------</a:t>
            </a:r>
          </a:p>
          <a:p>
            <a:pPr>
              <a:lnSpc>
                <a:spcPct val="150000"/>
              </a:lnSpc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ОНР 3 уровня: учить выделять  заданный звук и слог ; определять звук  в начале и  конце слова; выделять гласный и согласный в прямом и обратном слоге и односложных словах; учить навыкам звукового анализа и синтеза прямых и обратных слогов, односложных слов.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755576" y="-6573242"/>
            <a:ext cx="7272808" cy="13603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ОНР 4 уровня: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-п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родолжать формировать оптико-пространственные  ориентировки;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-с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овершенстовать  графо-моторные навыки;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-з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акреплять понятия: звонкий, глухой, твердый, мягкий;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-в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ведения понятия «ударный звук»;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-з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акреплять ранее изученные звуки, учить их написанию;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-з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накомить с буквами, звуки которых близки по своим акустическим  признакам;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-з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акреплять графические и оптико-пространнственные  признаки изученных букв , формировать навыки их дифференциации;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-п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родолжать деление слов на слоги;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-ф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ормировать операции звукового анализа и синтеза на основе наглядно-графических схем;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-в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водить буквы в изученную наглядно-графическую схему;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-о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бучать чтению слогов и слов аналитико-синтетическим способом;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-ф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ормировать навыки написания слогов и слов;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-з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накомить со словами сложной слоговой структуры, учить их анализировать, выкладывать из разрезной азбуки читать и писать;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-ф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ормировать навык преобразовывать слова за счет замены букв, удаления или прибавления;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- 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чить определять количество слов в предложении, их последовательность;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-у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чить выкладывать из букв предложения и прочитывать их;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-ф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ормировать  послоговое, сознательное, беглое чтение небольших текстов.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154</TotalTime>
  <Words>573</Words>
  <Application>Microsoft Office PowerPoint</Application>
  <PresentationFormat>Экран (4:3)</PresentationFormat>
  <Paragraphs>105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Трек</vt:lpstr>
      <vt:lpstr>Дисграфия и дислексия – что это такое?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Дисграфия и дислексия – что это такое?</dc:title>
  <dc:creator>Татьяна</dc:creator>
  <cp:lastModifiedBy>Татьяна</cp:lastModifiedBy>
  <cp:revision>26</cp:revision>
  <dcterms:created xsi:type="dcterms:W3CDTF">2023-01-29T07:15:37Z</dcterms:created>
  <dcterms:modified xsi:type="dcterms:W3CDTF">2023-02-02T15:19:05Z</dcterms:modified>
</cp:coreProperties>
</file>