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6" r:id="rId18"/>
    <p:sldId id="277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9/16/2022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lifehacker.ru/wp-content/uploads/2021/07/1280px-Whirling_squares_1625660958-1280x640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uzei-mira.com/biografia_hudojnikov/703-ayvazovskiy-ivan-konstantinovich-biografiya.html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КОМПОЗИЦИЯ В РИСУНКЕ И ЖИВОПИСИ: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dirty="0" smtClean="0"/>
              <a:t>6 </a:t>
            </a:r>
            <a:r>
              <a:rPr lang="ru-RU" dirty="0"/>
              <a:t>ОСНОВНЫХ </a:t>
            </a:r>
            <a:r>
              <a:rPr lang="ru-RU" dirty="0" smtClean="0"/>
              <a:t>ПОЛОЖЕНИЙ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5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к построить композицию в живопис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403827"/>
            <a:ext cx="7143750" cy="4810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658219" y="5545679"/>
            <a:ext cx="87556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b="1" cap="all" dirty="0">
                <a:solidFill>
                  <a:srgbClr val="3F3F3F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МАЯК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893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КОМПОЗИЦИЯ: ПРАВИЛО «S»</a:t>
            </a:r>
            <a:br>
              <a:rPr lang="ru-RU" dirty="0"/>
            </a:br>
            <a:r>
              <a:rPr lang="ru-RU" b="1" dirty="0"/>
              <a:t>ДЛИННАЯ И ИЗВИЛИСТАЯ </a:t>
            </a:r>
            <a:r>
              <a:rPr lang="ru-RU" b="1" dirty="0" smtClean="0"/>
              <a:t>ДОРОГА</a:t>
            </a:r>
            <a:endParaRPr lang="ru-RU" dirty="0"/>
          </a:p>
        </p:txBody>
      </p:sp>
      <p:pic>
        <p:nvPicPr>
          <p:cNvPr id="4" name="Объект 3" descr="Правила построения композиции в живопис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216" y="2407198"/>
            <a:ext cx="4887565" cy="31019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948087" y="5568611"/>
            <a:ext cx="229582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b="1" cap="all" dirty="0">
                <a:solidFill>
                  <a:srgbClr val="3F3F3F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ПРЯМО И ВПЕРЕД?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280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омпозиция в живописи - правило 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482168"/>
            <a:ext cx="7143750" cy="45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68846" y="5193381"/>
            <a:ext cx="2854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закрученная форма «S»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108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акварельный лес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804862"/>
            <a:ext cx="7143750" cy="52482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92121" y="6239782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/>
              <a:t>ТРОПИНКА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10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Золотое сечение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ACcxh4OXt3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908" y="2500213"/>
            <a:ext cx="5439016" cy="407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209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#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1" y="115614"/>
            <a:ext cx="11719034" cy="6650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3007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#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331"/>
            <a:ext cx="12149954" cy="6074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86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Рисуем вместе » Композиция картины на примерах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6" y="223519"/>
            <a:ext cx="10964488" cy="551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7520" y="5834869"/>
            <a:ext cx="24769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444444"/>
                </a:solidFill>
                <a:latin typeface="Tahoma" panose="020B0604030504040204" pitchFamily="34" charset="0"/>
              </a:rPr>
              <a:t>Василий Суриков, </a:t>
            </a:r>
            <a:endParaRPr lang="en-US" dirty="0" smtClean="0">
              <a:solidFill>
                <a:srgbClr val="444444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dirty="0" smtClean="0">
                <a:solidFill>
                  <a:srgbClr val="444444"/>
                </a:solidFill>
                <a:latin typeface="Tahoma" panose="020B0604030504040204" pitchFamily="34" charset="0"/>
              </a:rPr>
              <a:t>«</a:t>
            </a:r>
            <a:r>
              <a:rPr lang="ru-RU" dirty="0">
                <a:solidFill>
                  <a:srgbClr val="444444"/>
                </a:solidFill>
                <a:latin typeface="Tahoma" panose="020B0604030504040204" pitchFamily="34" charset="0"/>
              </a:rPr>
              <a:t>Боярыня Морозова»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264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Последний-день-Помпе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518" y="110303"/>
            <a:ext cx="8010963" cy="602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8978" y="6134173"/>
            <a:ext cx="3054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444444"/>
                </a:solidFill>
                <a:latin typeface="Tahoma" panose="020B0604030504040204" pitchFamily="34" charset="0"/>
              </a:rPr>
              <a:t>Карл Брюллов, </a:t>
            </a:r>
            <a:endParaRPr lang="en-US" dirty="0" smtClean="0">
              <a:solidFill>
                <a:srgbClr val="444444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dirty="0" smtClean="0">
                <a:solidFill>
                  <a:srgbClr val="444444"/>
                </a:solidFill>
                <a:latin typeface="Tahoma" panose="020B0604030504040204" pitchFamily="34" charset="0"/>
              </a:rPr>
              <a:t>«</a:t>
            </a:r>
            <a:r>
              <a:rPr lang="ru-RU" dirty="0">
                <a:solidFill>
                  <a:srgbClr val="444444"/>
                </a:solidFill>
                <a:latin typeface="Tahoma" panose="020B0604030504040204" pitchFamily="34" charset="0"/>
              </a:rPr>
              <a:t>Последний день Помпеи»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917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амые известные русские художники-пейзажисты и их картин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032" y="158712"/>
            <a:ext cx="8415935" cy="56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58542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</a:rPr>
              <a:t>Утро в сосновом лесу</a:t>
            </a:r>
          </a:p>
          <a:p>
            <a:pPr algn="ctr"/>
            <a:r>
              <a:rPr lang="ru-RU" dirty="0" smtClean="0">
                <a:solidFill>
                  <a:srgbClr val="70757A"/>
                </a:solidFill>
                <a:latin typeface="arial" panose="020B0604020202020204" pitchFamily="34" charset="0"/>
              </a:rPr>
              <a:t>Иван </a:t>
            </a:r>
            <a:r>
              <a:rPr lang="ru-RU" dirty="0">
                <a:solidFill>
                  <a:srgbClr val="70757A"/>
                </a:solidFill>
                <a:latin typeface="arial" panose="020B0604020202020204" pitchFamily="34" charset="0"/>
              </a:rPr>
              <a:t>Иванович Шишкин</a:t>
            </a:r>
            <a:endParaRPr lang="ru-RU" b="0" i="0" dirty="0">
              <a:solidFill>
                <a:srgbClr val="70757A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454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58398"/>
          </a:xfrm>
        </p:spPr>
        <p:txBody>
          <a:bodyPr>
            <a:normAutofit/>
          </a:bodyPr>
          <a:lstStyle/>
          <a:p>
            <a:r>
              <a:rPr lang="ru-RU" dirty="0"/>
              <a:t>ШЕСТЬ РАСПРОСТРАНЕННЫХ КОМПОЗИЦИОННЫХ </a:t>
            </a:r>
            <a:r>
              <a:rPr lang="ru-RU" dirty="0" smtClean="0"/>
              <a:t>ПОЛОЖЕНИЙ</a:t>
            </a:r>
            <a:endParaRPr lang="ru-RU" dirty="0"/>
          </a:p>
        </p:txBody>
      </p:sp>
      <p:pic>
        <p:nvPicPr>
          <p:cNvPr id="7" name="Объект 6" descr="Композиция в живописи: темные силуэты на белом фон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600" y="2417708"/>
            <a:ext cx="4552800" cy="31019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142837" y="5519683"/>
            <a:ext cx="390632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Темные силуэты на белом фоне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70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Пейзаж: известные картины, художники | Артх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97" y="299353"/>
            <a:ext cx="10241205" cy="580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7999" y="62116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202124"/>
                </a:solidFill>
                <a:latin typeface="arial" panose="020B0604020202020204" pitchFamily="34" charset="0"/>
              </a:rPr>
              <a:t>Рожь</a:t>
            </a:r>
            <a:endParaRPr lang="en-US" dirty="0" smtClean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rgbClr val="70757A"/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solidFill>
                  <a:srgbClr val="70757A"/>
                </a:solidFill>
                <a:latin typeface="arial" panose="020B0604020202020204" pitchFamily="34" charset="0"/>
              </a:rPr>
              <a:t>Иван Иванович Шишкин</a:t>
            </a:r>
            <a:endParaRPr lang="ru-RU" b="0" i="0" dirty="0">
              <a:solidFill>
                <a:srgbClr val="70757A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365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В. Поленов. «Золотая осень». 1893 г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5103"/>
            <a:ext cx="975360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08762" y="6125403"/>
            <a:ext cx="417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dinpro"/>
              </a:rPr>
              <a:t>В. Поленов. «Золотая осень». 1893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100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Картина «Итальянский пейзаж. Вечер», Айвазовский — опис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78" y="109898"/>
            <a:ext cx="8885292" cy="595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7480" y="6064469"/>
            <a:ext cx="4637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</a:rPr>
              <a:t>«Итальянский пейзаж. Вечер</a:t>
            </a:r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</a:rPr>
              <a:t>»</a:t>
            </a:r>
            <a:r>
              <a:rPr lang="en-US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</a:rPr>
              <a:t> Год: 1857</a:t>
            </a:r>
          </a:p>
          <a:p>
            <a:pPr algn="ctr"/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  <a:hlinkClick r:id="rId3" tooltip="Биография Айвазовского"/>
              </a:rPr>
              <a:t>Иван </a:t>
            </a:r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  <a:hlinkClick r:id="rId3" tooltip="Биография Айвазовского"/>
              </a:rPr>
              <a:t>Константинович </a:t>
            </a:r>
            <a:r>
              <a:rPr lang="ru-RU" dirty="0">
                <a:solidFill>
                  <a:srgbClr val="202124"/>
                </a:solidFill>
                <a:latin typeface="arial" panose="020B0604020202020204" pitchFamily="34" charset="0"/>
                <a:hlinkClick r:id="rId3" tooltip="Биография Айвазовского"/>
              </a:rPr>
              <a:t>Айвазовский</a:t>
            </a:r>
            <a:r>
              <a:rPr lang="en-US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endParaRPr lang="ru-RU" dirty="0">
              <a:solidFill>
                <a:srgbClr val="202124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492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Композиция в живописи: светлые силуэты на темном фон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524" y="599418"/>
            <a:ext cx="6417476" cy="44140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852737" y="5305189"/>
            <a:ext cx="4165051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 err="1" smtClean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ветлые</a:t>
            </a:r>
            <a:r>
              <a:rPr lang="ru-RU" b="1" dirty="0" smtClean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силуэты на темном фоне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151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ольшой темный силуэт, маленький светлый силуэт, фон средней тональнос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695" y="411580"/>
            <a:ext cx="5950011" cy="45177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163695" y="50936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Большой темный силуэт, маленький светлый силуэт, фон средней тональности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67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ольшой светлый силуэт, маленький темный силуэт, фон средней тональнос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796" y="609621"/>
            <a:ext cx="7034407" cy="47926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047999" y="54023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Большой светлый силуэт, маленький темный силуэт, фон средней тональности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045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омпозиция в живописи: общий переходный оттено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100" y="428624"/>
            <a:ext cx="6779800" cy="45742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84602" y="5002923"/>
            <a:ext cx="3422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F3F3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Общий переходный оттенок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334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КОМПОЗИЦИЯ: ПРАВИЛО ТРЕТИ</a:t>
            </a:r>
            <a:br>
              <a:rPr lang="ru-RU" dirty="0"/>
            </a:br>
            <a:r>
              <a:rPr lang="ru-RU" b="1" dirty="0"/>
              <a:t>НАХОДИМ ВИЗУАЛЬНУЮ ЗОЛОТУЮ </a:t>
            </a:r>
            <a:r>
              <a:rPr lang="ru-RU" b="1" dirty="0" smtClean="0"/>
              <a:t>СЕРЕДИНУ</a:t>
            </a:r>
            <a:endParaRPr lang="ru-RU" dirty="0"/>
          </a:p>
        </p:txBody>
      </p:sp>
      <p:pic>
        <p:nvPicPr>
          <p:cNvPr id="4" name="Объект 3" descr="Композиция в живописи - разделяем предметы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395" y="2638425"/>
            <a:ext cx="4625211" cy="3101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72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РАЗДЕЛЯЕМ </a:t>
            </a:r>
            <a:r>
              <a:rPr lang="ru-RU" b="1" dirty="0" smtClean="0"/>
              <a:t>ПРЕДМЕТЫ</a:t>
            </a:r>
            <a:endParaRPr lang="ru-RU" dirty="0"/>
          </a:p>
        </p:txBody>
      </p:sp>
      <p:pic>
        <p:nvPicPr>
          <p:cNvPr id="4" name="Объект 3" descr="Расположение объекта посередине при построении композиции в живопис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640" y="2638425"/>
            <a:ext cx="4588720" cy="31019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107588" y="5836717"/>
            <a:ext cx="197682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b="1" cap="all" dirty="0">
                <a:solidFill>
                  <a:srgbClr val="3F3F3F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СЕРЕДИНА? НЕТ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575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строение композиции в живопис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457364"/>
            <a:ext cx="7143750" cy="4829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29842" y="5286539"/>
            <a:ext cx="2132315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b="1" cap="all" dirty="0">
                <a:solidFill>
                  <a:srgbClr val="3F3F3F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НЕМНОГО ЛУЧШЕ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521986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193</TotalTime>
  <Words>120</Words>
  <Application>Microsoft Office PowerPoint</Application>
  <PresentationFormat>Широкоэкранный</PresentationFormat>
  <Paragraphs>28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Arial</vt:lpstr>
      <vt:lpstr>Calibri</vt:lpstr>
      <vt:lpstr>Corbel</vt:lpstr>
      <vt:lpstr>dinpro</vt:lpstr>
      <vt:lpstr>Gill Sans MT</vt:lpstr>
      <vt:lpstr>Tahoma</vt:lpstr>
      <vt:lpstr>Times New Roman</vt:lpstr>
      <vt:lpstr>Trebuchet MS</vt:lpstr>
      <vt:lpstr>Parcel</vt:lpstr>
      <vt:lpstr>КОМПОЗИЦИЯ В РИСУНКЕ И ЖИВОПИСИ:  6 ОСНОВНЫХ ПОЛОЖЕНИЙ</vt:lpstr>
      <vt:lpstr>ШЕСТЬ РАСПРОСТРАНЕННЫХ КОМПОЗИЦИОННЫХ ПОЛОЖЕНИЙ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КОМПОЗИЦИЯ: ПРАВИЛО ТРЕТИ НАХОДИМ ВИЗУАЛЬНУЮ ЗОЛОТУЮ СЕРЕДИНУ</vt:lpstr>
      <vt:lpstr>РАЗДЕЛЯЕМ ПРЕДМЕТЫ</vt:lpstr>
      <vt:lpstr>Презентация PowerPoint</vt:lpstr>
      <vt:lpstr>Презентация PowerPoint</vt:lpstr>
      <vt:lpstr>КОМПОЗИЦИЯ: ПРАВИЛО «S» ДЛИННАЯ И ИЗВИЛИСТАЯ ДОРОГА</vt:lpstr>
      <vt:lpstr>Презентация PowerPoint</vt:lpstr>
      <vt:lpstr>Презентация PowerPoint</vt:lpstr>
      <vt:lpstr>Золотое сечение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КОМПОЗИЦИЯ В РИСУНКЕ И ЖИВОПИСИ:  6 ОСНОВНЫХ ПОЛОЖЕНИЙ</dc:title>
  <dc:creator>teacher</dc:creator>
  <cp:lastModifiedBy>teacher</cp:lastModifiedBy>
  <cp:revision>8</cp:revision>
  <dcterms:created xsi:type="dcterms:W3CDTF">2022-09-09T05:34:16Z</dcterms:created>
  <dcterms:modified xsi:type="dcterms:W3CDTF">2022-09-16T06:26:41Z</dcterms:modified>
</cp:coreProperties>
</file>