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87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29" y="260648"/>
            <a:ext cx="2880320" cy="2448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830215"/>
            <a:ext cx="3672408" cy="2526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157" y="3645024"/>
            <a:ext cx="2984761" cy="273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80" y="3245731"/>
            <a:ext cx="3193469" cy="2631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249" y="2962621"/>
            <a:ext cx="3114768" cy="2050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1349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8495"/>
            <a:ext cx="4870450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1218084"/>
          </a:xfrm>
        </p:spPr>
        <p:txBody>
          <a:bodyPr/>
          <a:lstStyle/>
          <a:p>
            <a:r>
              <a:rPr lang="ru-RU" dirty="0"/>
              <a:t>Язык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07087" y="1772816"/>
            <a:ext cx="3008313" cy="4353347"/>
          </a:xfrm>
        </p:spPr>
        <p:txBody>
          <a:bodyPr>
            <a:normAutofit fontScale="92500" lnSpcReduction="20000"/>
          </a:bodyPr>
          <a:lstStyle/>
          <a:p>
            <a:r>
              <a:rPr lang="ru-RU" sz="1900" dirty="0"/>
              <a:t>Постоянное выпускание и</a:t>
            </a:r>
          </a:p>
          <a:p>
            <a:r>
              <a:rPr lang="ru-RU" sz="1900" dirty="0"/>
              <a:t> втягивание язычка  является  эффективным методом отбора проб воздуха на важные химические компоненты. При втягивании язык </a:t>
            </a:r>
          </a:p>
          <a:p>
            <a:r>
              <a:rPr lang="ru-RU" sz="1900" dirty="0"/>
              <a:t>оказывается рядом с органом Якобсона, и его нервные окончания определяют эти вещества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760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130" y="1772816"/>
            <a:ext cx="4318059" cy="386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930052"/>
          </a:xfrm>
        </p:spPr>
        <p:txBody>
          <a:bodyPr/>
          <a:lstStyle/>
          <a:p>
            <a:r>
              <a:rPr lang="ru-RU" dirty="0" smtClean="0"/>
              <a:t>Гремучая змея</a:t>
            </a:r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Клык гремучей змеи при укусе </a:t>
            </a:r>
          </a:p>
          <a:p>
            <a:r>
              <a:rPr lang="ru-RU" sz="2800" dirty="0"/>
              <a:t>действует  как шприц. </a:t>
            </a:r>
          </a:p>
          <a:p>
            <a:r>
              <a:rPr lang="ru-RU" sz="2800" dirty="0"/>
              <a:t>Резервуар  с ядом, находящийся </a:t>
            </a:r>
          </a:p>
          <a:p>
            <a:r>
              <a:rPr lang="ru-RU" sz="2800" dirty="0"/>
              <a:t>у его основания, сжимается,</a:t>
            </a:r>
          </a:p>
          <a:p>
            <a:r>
              <a:rPr lang="ru-RU" sz="2800" dirty="0"/>
              <a:t>выталкивая яд в тело жертвы. </a:t>
            </a:r>
          </a:p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4759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930052"/>
          </a:xfrm>
        </p:spPr>
        <p:txBody>
          <a:bodyPr/>
          <a:lstStyle/>
          <a:p>
            <a:r>
              <a:rPr lang="ru-RU" dirty="0" smtClean="0"/>
              <a:t>Анаконда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07087" y="1268760"/>
            <a:ext cx="3008313" cy="4857403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/>
              <a:t>Анаконда убивает добычу</a:t>
            </a:r>
          </a:p>
          <a:p>
            <a:r>
              <a:rPr lang="ru-RU" sz="2800" dirty="0"/>
              <a:t>путем удушения. Благодаря</a:t>
            </a:r>
          </a:p>
          <a:p>
            <a:r>
              <a:rPr lang="ru-RU" sz="2800" dirty="0"/>
              <a:t>способности смещать свои</a:t>
            </a:r>
          </a:p>
          <a:p>
            <a:r>
              <a:rPr lang="ru-RU" sz="2800" dirty="0"/>
              <a:t>челюсти она может проглотить</a:t>
            </a:r>
          </a:p>
          <a:p>
            <a:r>
              <a:rPr lang="ru-RU" sz="2800" dirty="0"/>
              <a:t>добычу гораздо более</a:t>
            </a:r>
          </a:p>
          <a:p>
            <a:r>
              <a:rPr lang="ru-RU" sz="2800" dirty="0"/>
              <a:t>крупную, чем ее голова</a:t>
            </a:r>
            <a:r>
              <a:rPr lang="ru-RU" sz="2100" dirty="0"/>
              <a:t>.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548680"/>
            <a:ext cx="4995862" cy="561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405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930052"/>
          </a:xfrm>
        </p:spPr>
        <p:txBody>
          <a:bodyPr/>
          <a:lstStyle/>
          <a:p>
            <a:r>
              <a:rPr lang="ru-RU" dirty="0" err="1" smtClean="0"/>
              <a:t>Свиноносая</a:t>
            </a:r>
            <a:r>
              <a:rPr lang="ru-RU" dirty="0" smtClean="0"/>
              <a:t> змея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07087" y="1268760"/>
            <a:ext cx="3008313" cy="4857403"/>
          </a:xfrm>
        </p:spPr>
        <p:txBody>
          <a:bodyPr>
            <a:noAutofit/>
          </a:bodyPr>
          <a:lstStyle/>
          <a:p>
            <a:r>
              <a:rPr lang="ru-RU" sz="2000" dirty="0"/>
              <a:t>Во избежание неприятностей </a:t>
            </a:r>
          </a:p>
          <a:p>
            <a:r>
              <a:rPr lang="ru-RU" sz="2000" dirty="0" err="1"/>
              <a:t>свиноносая</a:t>
            </a:r>
            <a:r>
              <a:rPr lang="ru-RU" sz="2000" dirty="0"/>
              <a:t>  змея притворяется</a:t>
            </a:r>
          </a:p>
          <a:p>
            <a:r>
              <a:rPr lang="ru-RU" sz="2000" dirty="0"/>
              <a:t> мертвой, приводя таким </a:t>
            </a:r>
          </a:p>
          <a:p>
            <a:r>
              <a:rPr lang="ru-RU" sz="2000" dirty="0"/>
              <a:t>образом в недоумение своих </a:t>
            </a:r>
          </a:p>
          <a:p>
            <a:r>
              <a:rPr lang="ru-RU" sz="2000" dirty="0"/>
              <a:t>потенциальных врагов. Вид </a:t>
            </a:r>
          </a:p>
          <a:p>
            <a:r>
              <a:rPr lang="ru-RU" sz="2000" dirty="0"/>
              <a:t>явно дохлой змеи заставляет </a:t>
            </a:r>
          </a:p>
          <a:p>
            <a:r>
              <a:rPr lang="ru-RU" sz="2000" dirty="0"/>
              <a:t>их удалиться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260648"/>
            <a:ext cx="4995862" cy="597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56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858044"/>
          </a:xfrm>
        </p:spPr>
        <p:txBody>
          <a:bodyPr/>
          <a:lstStyle/>
          <a:p>
            <a:r>
              <a:rPr lang="ru-RU" dirty="0" err="1" smtClean="0"/>
              <a:t>Мадагаскарка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07087" y="1268760"/>
            <a:ext cx="3008313" cy="4857403"/>
          </a:xfrm>
        </p:spPr>
        <p:txBody>
          <a:bodyPr/>
          <a:lstStyle/>
          <a:p>
            <a:r>
              <a:rPr lang="ru-RU" sz="2000" dirty="0"/>
              <a:t>Эта, напоминающая внешним</a:t>
            </a:r>
          </a:p>
          <a:p>
            <a:r>
              <a:rPr lang="ru-RU" sz="2000" dirty="0"/>
              <a:t> видом сучок, змея с Мадагаскара</a:t>
            </a:r>
          </a:p>
          <a:p>
            <a:r>
              <a:rPr lang="ru-RU" sz="2000" dirty="0"/>
              <a:t> демонстрирует самую выдающуюся</a:t>
            </a:r>
          </a:p>
          <a:p>
            <a:r>
              <a:rPr lang="ru-RU" sz="2000" dirty="0"/>
              <a:t> маскировку в царстве животных. </a:t>
            </a:r>
          </a:p>
          <a:p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5247456" cy="561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287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1218084"/>
          </a:xfrm>
        </p:spPr>
        <p:txBody>
          <a:bodyPr/>
          <a:lstStyle/>
          <a:p>
            <a:r>
              <a:rPr lang="ru-RU" dirty="0" smtClean="0"/>
              <a:t>Длиннорылая плетевидка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07087" y="1484784"/>
            <a:ext cx="3008313" cy="4641379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Большинство змей располагают</a:t>
            </a:r>
          </a:p>
          <a:p>
            <a:r>
              <a:rPr lang="ru-RU" dirty="0"/>
              <a:t> единственным оружием – </a:t>
            </a:r>
          </a:p>
          <a:p>
            <a:r>
              <a:rPr lang="ru-RU" dirty="0"/>
              <a:t>челюстями и зубами.</a:t>
            </a:r>
          </a:p>
          <a:p>
            <a:r>
              <a:rPr lang="ru-RU" dirty="0"/>
              <a:t> К добыче подкрадываются</a:t>
            </a:r>
          </a:p>
          <a:p>
            <a:r>
              <a:rPr lang="ru-RU" dirty="0"/>
              <a:t> различными способами.</a:t>
            </a:r>
          </a:p>
          <a:p>
            <a:r>
              <a:rPr lang="ru-RU" dirty="0"/>
              <a:t> Случается, что змея лежа </a:t>
            </a:r>
          </a:p>
          <a:p>
            <a:r>
              <a:rPr lang="ru-RU" dirty="0"/>
              <a:t>поджидает жертву, но нападает </a:t>
            </a:r>
          </a:p>
          <a:p>
            <a:r>
              <a:rPr lang="ru-RU" dirty="0"/>
              <a:t>всегда броском. С виду все </a:t>
            </a:r>
          </a:p>
          <a:p>
            <a:r>
              <a:rPr lang="ru-RU" dirty="0"/>
              <a:t>это происходит очень быстро,</a:t>
            </a:r>
          </a:p>
          <a:p>
            <a:r>
              <a:rPr lang="ru-RU" dirty="0"/>
              <a:t> но опыты показали, что</a:t>
            </a:r>
          </a:p>
          <a:p>
            <a:r>
              <a:rPr lang="ru-RU" dirty="0"/>
              <a:t> последний бросок головы</a:t>
            </a:r>
          </a:p>
          <a:p>
            <a:r>
              <a:rPr lang="ru-RU" dirty="0"/>
              <a:t> по скорости уступает удару</a:t>
            </a:r>
          </a:p>
          <a:p>
            <a:r>
              <a:rPr lang="ru-RU" dirty="0"/>
              <a:t> человеческого кулака;</a:t>
            </a:r>
          </a:p>
          <a:p>
            <a:r>
              <a:rPr lang="ru-RU" dirty="0"/>
              <a:t> самым важным является </a:t>
            </a:r>
          </a:p>
          <a:p>
            <a:r>
              <a:rPr lang="ru-RU" dirty="0"/>
              <a:t>элемент неожиданности 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297" y="398251"/>
            <a:ext cx="4139543" cy="5602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411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1" y="266700"/>
            <a:ext cx="4703440" cy="1074068"/>
          </a:xfrm>
        </p:spPr>
        <p:txBody>
          <a:bodyPr/>
          <a:lstStyle/>
          <a:p>
            <a:r>
              <a:rPr lang="ru-RU" dirty="0" err="1"/>
              <a:t>Гальфский</a:t>
            </a:r>
            <a:r>
              <a:rPr lang="ru-RU" dirty="0"/>
              <a:t> полоз обедает</a:t>
            </a:r>
            <a:br>
              <a:rPr lang="ru-RU" dirty="0"/>
            </a:br>
            <a:r>
              <a:rPr lang="ru-RU" dirty="0"/>
              <a:t> древесной лягушкой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3678" y="2132856"/>
            <a:ext cx="4631432" cy="108012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Африканский</a:t>
            </a:r>
          </a:p>
          <a:p>
            <a:r>
              <a:rPr lang="ru-RU" dirty="0"/>
              <a:t>скалистый питон,</a:t>
            </a:r>
          </a:p>
          <a:p>
            <a:r>
              <a:rPr lang="ru-RU" dirty="0"/>
              <a:t> поглощающий </a:t>
            </a:r>
            <a:r>
              <a:rPr lang="ru-RU" dirty="0" err="1"/>
              <a:t>импалу</a:t>
            </a:r>
            <a:r>
              <a:rPr lang="ru-RU" dirty="0"/>
              <a:t>. 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33" y="404665"/>
            <a:ext cx="3263203" cy="4498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505200"/>
            <a:ext cx="482282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885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404664"/>
            <a:ext cx="8173342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959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476672"/>
            <a:ext cx="810133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338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332656"/>
            <a:ext cx="774129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435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548680"/>
            <a:ext cx="8208912" cy="557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605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714028"/>
          </a:xfrm>
        </p:spPr>
        <p:txBody>
          <a:bodyPr/>
          <a:lstStyle/>
          <a:p>
            <a:r>
              <a:rPr lang="ru-RU" dirty="0" err="1" smtClean="0"/>
              <a:t>Гекконы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07087" y="1700808"/>
            <a:ext cx="3008313" cy="4425355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отличие </a:t>
            </a:r>
            <a:r>
              <a:rPr lang="ru-RU" sz="2000" dirty="0"/>
              <a:t>от большинства </a:t>
            </a:r>
          </a:p>
          <a:p>
            <a:r>
              <a:rPr lang="ru-RU" sz="2000" dirty="0"/>
              <a:t>других ящериц </a:t>
            </a:r>
            <a:r>
              <a:rPr lang="ru-RU" sz="2000" dirty="0" err="1"/>
              <a:t>гекконы</a:t>
            </a:r>
            <a:endParaRPr lang="ru-RU" sz="2000" dirty="0"/>
          </a:p>
          <a:p>
            <a:r>
              <a:rPr lang="ru-RU" sz="2000" dirty="0"/>
              <a:t> не имеют век на глазах. </a:t>
            </a:r>
          </a:p>
          <a:p>
            <a:r>
              <a:rPr lang="ru-RU" sz="2000" dirty="0"/>
              <a:t>Они защищены прозрачной </a:t>
            </a:r>
          </a:p>
          <a:p>
            <a:r>
              <a:rPr lang="ru-RU" sz="2000" dirty="0"/>
              <a:t>оболочкой. </a:t>
            </a:r>
            <a:r>
              <a:rPr lang="ru-RU" sz="2000" dirty="0" err="1"/>
              <a:t>Гекконы</a:t>
            </a:r>
            <a:r>
              <a:rPr lang="ru-RU" sz="2000" dirty="0"/>
              <a:t> очищают</a:t>
            </a:r>
          </a:p>
          <a:p>
            <a:r>
              <a:rPr lang="ru-RU" sz="2000" dirty="0"/>
              <a:t> ее своим длинным языком</a:t>
            </a:r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620688"/>
            <a:ext cx="499586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255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930052"/>
          </a:xfrm>
        </p:spPr>
        <p:txBody>
          <a:bodyPr/>
          <a:lstStyle/>
          <a:p>
            <a:r>
              <a:rPr lang="ru-RU" dirty="0" err="1" smtClean="0"/>
              <a:t>Геккон</a:t>
            </a:r>
            <a:r>
              <a:rPr lang="ru-RU" dirty="0" smtClean="0"/>
              <a:t> </a:t>
            </a:r>
            <a:r>
              <a:rPr lang="ru-RU" dirty="0" err="1" smtClean="0"/>
              <a:t>токей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32040" y="1268760"/>
            <a:ext cx="3983361" cy="4857403"/>
          </a:xfrm>
        </p:spPr>
        <p:txBody>
          <a:bodyPr>
            <a:normAutofit fontScale="92500" lnSpcReduction="20000"/>
          </a:bodyPr>
          <a:lstStyle/>
          <a:p>
            <a:r>
              <a:rPr lang="ru-RU" sz="1700" dirty="0" err="1"/>
              <a:t>Геккон</a:t>
            </a:r>
            <a:r>
              <a:rPr lang="ru-RU" sz="1700" dirty="0"/>
              <a:t> </a:t>
            </a:r>
            <a:r>
              <a:rPr lang="ru-RU" sz="1700" dirty="0" err="1"/>
              <a:t>токей</a:t>
            </a:r>
            <a:r>
              <a:rPr lang="ru-RU" sz="1700" dirty="0"/>
              <a:t> может</a:t>
            </a:r>
          </a:p>
          <a:p>
            <a:r>
              <a:rPr lang="ru-RU" sz="1700" dirty="0"/>
              <a:t> карабкаться по гладким</a:t>
            </a:r>
          </a:p>
          <a:p>
            <a:r>
              <a:rPr lang="ru-RU" sz="1700" dirty="0"/>
              <a:t> листьям растений за счет</a:t>
            </a:r>
          </a:p>
          <a:p>
            <a:r>
              <a:rPr lang="ru-RU" sz="1700" dirty="0"/>
              <a:t> когтей и пальцев с присосками, </a:t>
            </a:r>
          </a:p>
          <a:p>
            <a:r>
              <a:rPr lang="ru-RU" sz="1700" dirty="0"/>
              <a:t>поверхность которых </a:t>
            </a:r>
          </a:p>
          <a:p>
            <a:r>
              <a:rPr lang="ru-RU" sz="1700" dirty="0"/>
              <a:t>Покрыта  складками </a:t>
            </a:r>
          </a:p>
          <a:p>
            <a:r>
              <a:rPr lang="ru-RU" sz="1700" dirty="0"/>
              <a:t>и микроскопическими</a:t>
            </a:r>
          </a:p>
          <a:p>
            <a:r>
              <a:rPr lang="ru-RU" sz="1700" dirty="0"/>
              <a:t> волосками. Во многих</a:t>
            </a:r>
          </a:p>
          <a:p>
            <a:r>
              <a:rPr lang="ru-RU" sz="1700" dirty="0"/>
              <a:t> домах в странах </a:t>
            </a:r>
          </a:p>
          <a:p>
            <a:r>
              <a:rPr lang="ru-RU" sz="1700" dirty="0"/>
              <a:t>Средиземноморья и</a:t>
            </a:r>
          </a:p>
          <a:p>
            <a:r>
              <a:rPr lang="ru-RU" sz="1700" dirty="0"/>
              <a:t> Среднего Востока </a:t>
            </a:r>
            <a:r>
              <a:rPr lang="ru-RU" sz="1700" dirty="0" err="1"/>
              <a:t>гекконы</a:t>
            </a:r>
            <a:endParaRPr lang="ru-RU" sz="1700" dirty="0"/>
          </a:p>
          <a:p>
            <a:r>
              <a:rPr lang="ru-RU" sz="1700" dirty="0"/>
              <a:t> - постоянные жители, </a:t>
            </a:r>
          </a:p>
          <a:p>
            <a:r>
              <a:rPr lang="ru-RU" sz="1700" dirty="0"/>
              <a:t>очищающие комнаты </a:t>
            </a:r>
          </a:p>
          <a:p>
            <a:r>
              <a:rPr lang="ru-RU" sz="1700" dirty="0"/>
              <a:t>от тараканов и других </a:t>
            </a:r>
          </a:p>
          <a:p>
            <a:r>
              <a:rPr lang="ru-RU" sz="1700" dirty="0"/>
              <a:t>малоприятных паразитов</a:t>
            </a:r>
          </a:p>
          <a:p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473" y="273050"/>
            <a:ext cx="3512527" cy="585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648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498004"/>
          </a:xfrm>
        </p:spPr>
        <p:txBody>
          <a:bodyPr/>
          <a:lstStyle/>
          <a:p>
            <a:r>
              <a:rPr lang="ru-RU" dirty="0"/>
              <a:t>В</a:t>
            </a:r>
            <a:r>
              <a:rPr lang="ru-RU" dirty="0" smtClean="0"/>
              <a:t>аран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76057" y="764704"/>
            <a:ext cx="3839344" cy="568863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Это огромное, сильное существо, способное </a:t>
            </a:r>
          </a:p>
          <a:p>
            <a:r>
              <a:rPr lang="ru-RU" dirty="0"/>
              <a:t>убить оленя, свинью, обезьяну, используя</a:t>
            </a:r>
          </a:p>
          <a:p>
            <a:r>
              <a:rPr lang="ru-RU" dirty="0"/>
              <a:t> когти и сильные ноги. Его зубы позволяют </a:t>
            </a:r>
          </a:p>
          <a:p>
            <a:r>
              <a:rPr lang="ru-RU" dirty="0"/>
              <a:t>отрывать куски от добычи. Он зачастую </a:t>
            </a:r>
          </a:p>
          <a:p>
            <a:r>
              <a:rPr lang="ru-RU" dirty="0"/>
              <a:t>объедается до такой степени, что только через</a:t>
            </a:r>
          </a:p>
          <a:p>
            <a:r>
              <a:rPr lang="ru-RU" dirty="0"/>
              <a:t> несколько дней может отползти с места </a:t>
            </a:r>
          </a:p>
          <a:p>
            <a:r>
              <a:rPr lang="ru-RU" dirty="0"/>
              <a:t>пиршества. Поведение молодых драконов </a:t>
            </a:r>
            <a:r>
              <a:rPr lang="ru-RU" dirty="0" err="1"/>
              <a:t>комодо</a:t>
            </a:r>
            <a:r>
              <a:rPr lang="ru-RU" dirty="0"/>
              <a:t> </a:t>
            </a:r>
          </a:p>
          <a:p>
            <a:r>
              <a:rPr lang="ru-RU" dirty="0"/>
              <a:t>более традиционно для ящериц: они хватают птиц, </a:t>
            </a:r>
          </a:p>
          <a:p>
            <a:r>
              <a:rPr lang="ru-RU" dirty="0"/>
              <a:t>грызунов, других ящериц и насекомых. Известны</a:t>
            </a:r>
          </a:p>
          <a:p>
            <a:r>
              <a:rPr lang="ru-RU" dirty="0"/>
              <a:t> случаи нападения дракона </a:t>
            </a:r>
            <a:r>
              <a:rPr lang="ru-RU" dirty="0" err="1"/>
              <a:t>комодо</a:t>
            </a:r>
            <a:r>
              <a:rPr lang="ru-RU" dirty="0"/>
              <a:t> на людей. Этот </a:t>
            </a:r>
          </a:p>
          <a:p>
            <a:r>
              <a:rPr lang="ru-RU" dirty="0"/>
              <a:t>вид варанов найден на острове </a:t>
            </a:r>
            <a:r>
              <a:rPr lang="ru-RU" dirty="0" err="1"/>
              <a:t>Комодо</a:t>
            </a:r>
            <a:r>
              <a:rPr lang="ru-RU" dirty="0"/>
              <a:t> в</a:t>
            </a:r>
          </a:p>
          <a:p>
            <a:r>
              <a:rPr lang="ru-RU" dirty="0"/>
              <a:t> Юго-Восточной Азии </a:t>
            </a:r>
          </a:p>
          <a:p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2" y="332656"/>
            <a:ext cx="499586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1400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008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1844824"/>
            <a:ext cx="6980237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Глаза хамелеона  </a:t>
            </a:r>
            <a:r>
              <a:rPr lang="ru-RU" sz="2800" dirty="0" err="1" smtClean="0"/>
              <a:t>Парсона</a:t>
            </a:r>
            <a:r>
              <a:rPr lang="ru-RU" sz="2800" dirty="0" smtClean="0"/>
              <a:t> способны двигаться в разные стороны.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452825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590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352928" cy="5695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9698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9483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784887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3403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84887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09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927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6305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8064896" cy="6669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86904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6" y="404664"/>
            <a:ext cx="8292414" cy="6101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7121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799288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4298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36640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9694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6424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145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886"/>
            <a:ext cx="8649441" cy="593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688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Отряд Клювоголовые</a:t>
            </a:r>
            <a:endParaRPr lang="ru-RU" dirty="0"/>
          </a:p>
        </p:txBody>
      </p:sp>
      <p:pic>
        <p:nvPicPr>
          <p:cNvPr id="5139" name="Picture 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76532"/>
            <a:ext cx="4038600" cy="2973299"/>
          </a:xfrm>
        </p:spPr>
      </p:pic>
      <p:sp>
        <p:nvSpPr>
          <p:cNvPr id="23" name="Объект 2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Родственница ящериц и змей, но более древняя. Позади глаз , на темени, под кожей у нее находится  темное пятно- третий глаз, которым она чувствует  тепло и свет.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554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/>
              <a:t>Живет на островах к востоку </a:t>
            </a:r>
            <a:br>
              <a:rPr lang="ru-RU" dirty="0"/>
            </a:br>
            <a:r>
              <a:rPr lang="ru-RU" dirty="0"/>
              <a:t>и югу от Новой Зеландии.</a:t>
            </a:r>
            <a:br>
              <a:rPr lang="ru-RU" dirty="0"/>
            </a:br>
            <a:r>
              <a:rPr lang="ru-RU" dirty="0"/>
              <a:t> Часто селится в одной норе </a:t>
            </a:r>
            <a:br>
              <a:rPr lang="ru-RU" dirty="0"/>
            </a:br>
            <a:r>
              <a:rPr lang="ru-RU" dirty="0"/>
              <a:t>с птицей буревестником: друг</a:t>
            </a:r>
            <a:br>
              <a:rPr lang="ru-RU" dirty="0"/>
            </a:br>
            <a:r>
              <a:rPr lang="ru-RU" dirty="0"/>
              <a:t> другу они не мешают. Отложенные </a:t>
            </a:r>
            <a:br>
              <a:rPr lang="ru-RU" dirty="0"/>
            </a:br>
            <a:r>
              <a:rPr lang="ru-RU" dirty="0"/>
              <a:t>яйца зарывает в норе. Малыши</a:t>
            </a:r>
            <a:br>
              <a:rPr lang="ru-RU" dirty="0"/>
            </a:br>
            <a:r>
              <a:rPr lang="ru-RU" dirty="0"/>
              <a:t> растут очень долго и становятся</a:t>
            </a:r>
            <a:br>
              <a:rPr lang="ru-RU" dirty="0"/>
            </a:br>
            <a:r>
              <a:rPr lang="ru-RU" dirty="0"/>
              <a:t> взрослыми лишь к 20 годам! </a:t>
            </a:r>
            <a:br>
              <a:rPr lang="ru-RU" dirty="0"/>
            </a:br>
            <a:r>
              <a:rPr lang="ru-RU" dirty="0"/>
              <a:t>А всего гаттерии живут 50 лет. </a:t>
            </a:r>
            <a:br>
              <a:rPr lang="ru-RU" dirty="0"/>
            </a:br>
            <a:r>
              <a:rPr lang="ru-RU" dirty="0"/>
              <a:t>Едят они насекомых, червей, моллюсков,</a:t>
            </a:r>
            <a:br>
              <a:rPr lang="ru-RU" dirty="0"/>
            </a:br>
            <a:r>
              <a:rPr lang="ru-RU" dirty="0"/>
              <a:t> птенчиков. Охотятся ночью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100" y="1517650"/>
            <a:ext cx="2432372" cy="335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064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056784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506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200" dirty="0" smtClean="0"/>
              <a:t>Отряд </a:t>
            </a:r>
            <a:r>
              <a:rPr lang="ru-RU" sz="3200" dirty="0"/>
              <a:t>Чешуйчатые. Подотряд Змеи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2700-3000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видов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КОЖА покрыта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мелкой роговой чешуей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Конечности и их пояса редуцированы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Нет грудной клетки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Зубы дифференцированы: у ядовитых змей есть специальные зубы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Немигающие глаза прикрыты прозрачными оболочками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Не слышат – отсутствует барабанная перепонка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Развиты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сейсмочувствительность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, обоняние, осязание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73457"/>
            <a:ext cx="4038600" cy="3379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0652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321792" cy="6042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393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141</TotalTime>
  <Words>474</Words>
  <Application>Microsoft Office PowerPoint</Application>
  <PresentationFormat>Экран (4:3)</PresentationFormat>
  <Paragraphs>99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Отряд Клювоголовые</vt:lpstr>
      <vt:lpstr>Презентация PowerPoint</vt:lpstr>
      <vt:lpstr>Презентация PowerPoint</vt:lpstr>
      <vt:lpstr>  Отряд Чешуйчатые. Подотряд Змеи. </vt:lpstr>
      <vt:lpstr>Презентация PowerPoint</vt:lpstr>
      <vt:lpstr>Язык </vt:lpstr>
      <vt:lpstr>Гремучая змея</vt:lpstr>
      <vt:lpstr>Анаконда</vt:lpstr>
      <vt:lpstr>Свиноносая змея</vt:lpstr>
      <vt:lpstr>Мадагаскарка</vt:lpstr>
      <vt:lpstr>Длиннорылая плетевидка</vt:lpstr>
      <vt:lpstr>Гальфский полоз обедает  древесной лягушкой</vt:lpstr>
      <vt:lpstr>Презентация PowerPoint</vt:lpstr>
      <vt:lpstr>Презентация PowerPoint</vt:lpstr>
      <vt:lpstr>Презентация PowerPoint</vt:lpstr>
      <vt:lpstr>Гекконы</vt:lpstr>
      <vt:lpstr>Геккон токей</vt:lpstr>
      <vt:lpstr>Варан</vt:lpstr>
      <vt:lpstr>Презентация PowerPoint</vt:lpstr>
      <vt:lpstr>Глаза хамелеона  Парсона способны двигаться в разные стороны.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13</cp:revision>
  <dcterms:created xsi:type="dcterms:W3CDTF">2023-01-29T06:54:40Z</dcterms:created>
  <dcterms:modified xsi:type="dcterms:W3CDTF">2023-01-30T15:54:13Z</dcterms:modified>
</cp:coreProperties>
</file>