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9005-2097-4100-9920-718885CF4B1B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C3920-4254-48B0-B222-3999056188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988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9005-2097-4100-9920-718885CF4B1B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C3920-4254-48B0-B222-3999056188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051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9005-2097-4100-9920-718885CF4B1B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C3920-4254-48B0-B222-3999056188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209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9005-2097-4100-9920-718885CF4B1B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C3920-4254-48B0-B222-3999056188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82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9005-2097-4100-9920-718885CF4B1B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C3920-4254-48B0-B222-3999056188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339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9005-2097-4100-9920-718885CF4B1B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C3920-4254-48B0-B222-3999056188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141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9005-2097-4100-9920-718885CF4B1B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C3920-4254-48B0-B222-3999056188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791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9005-2097-4100-9920-718885CF4B1B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C3920-4254-48B0-B222-3999056188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784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9005-2097-4100-9920-718885CF4B1B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C3920-4254-48B0-B222-3999056188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544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9005-2097-4100-9920-718885CF4B1B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C3920-4254-48B0-B222-3999056188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708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9005-2097-4100-9920-718885CF4B1B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C3920-4254-48B0-B222-3999056188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4151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B19005-2097-4100-9920-718885CF4B1B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C3920-4254-48B0-B222-3999056188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581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prstTxWarp prst="textChevronInverted">
              <a:avLst/>
            </a:prstTxWarp>
          </a:bodyPr>
          <a:lstStyle/>
          <a:p>
            <a:r>
              <a:rPr lang="en-US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My </a:t>
            </a:r>
            <a:r>
              <a:rPr lang="en-US" dirty="0" err="1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Favourite</a:t>
            </a:r>
            <a:r>
              <a:rPr lang="en-US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 Food!</a:t>
            </a:r>
            <a:endParaRPr lang="ru-RU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cs typeface="Aharoni" panose="02010803020104030203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911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What’s your </a:t>
            </a:r>
            <a:r>
              <a:rPr lang="en-US" dirty="0" err="1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favourite</a:t>
            </a:r>
            <a:r>
              <a:rPr lang="en-US" dirty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food?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0498" y="2888531"/>
            <a:ext cx="2103302" cy="32372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596" y="1839082"/>
            <a:ext cx="3407959" cy="29141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6555" y="1967763"/>
            <a:ext cx="3477925" cy="20867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8526" y="3610093"/>
            <a:ext cx="2647403" cy="2647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543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157" y="0"/>
            <a:ext cx="11835685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cs typeface="Aharoni" panose="02010803020104030203" pitchFamily="2" charset="-79"/>
              </a:rPr>
              <a:t>Запиши слова, вставляя пропущенные буквы:</a:t>
            </a:r>
            <a:endParaRPr lang="ru-RU" sz="4800" b="1" dirty="0">
              <a:cs typeface="Aharoni" panose="02010803020104030203" pitchFamily="2" charset="-79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3487" y="1146220"/>
            <a:ext cx="11449319" cy="5280338"/>
          </a:xfrm>
        </p:spPr>
        <p:txBody>
          <a:bodyPr numCol="2">
            <a:noAutofit/>
          </a:bodyPr>
          <a:lstStyle/>
          <a:p>
            <a:pPr algn="ctr"/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m _ l k</a:t>
            </a:r>
          </a:p>
          <a:p>
            <a:pPr algn="ctr"/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_ </a:t>
            </a:r>
            <a:r>
              <a:rPr lang="en-US" sz="48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i</a:t>
            </a:r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z _ a</a:t>
            </a:r>
          </a:p>
          <a:p>
            <a:pPr algn="ctr"/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c _ </a:t>
            </a:r>
            <a:r>
              <a:rPr lang="en-US" sz="48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i</a:t>
            </a:r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p s</a:t>
            </a:r>
          </a:p>
          <a:p>
            <a:pPr algn="ctr"/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a _ _ l _</a:t>
            </a:r>
          </a:p>
          <a:p>
            <a:pPr algn="ctr"/>
            <a:r>
              <a:rPr lang="en-US" sz="4800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_ h e _ s e</a:t>
            </a:r>
          </a:p>
          <a:p>
            <a:pPr algn="ctr"/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b _ n a _ _</a:t>
            </a:r>
            <a:endParaRPr lang="en-US" sz="48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0" indent="0" algn="ctr">
              <a:buNone/>
            </a:pPr>
            <a:endParaRPr lang="en-US" sz="4800" dirty="0" smtClean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algn="ctr"/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_ u </a:t>
            </a:r>
            <a:r>
              <a:rPr lang="en-US" sz="48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i</a:t>
            </a:r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c _</a:t>
            </a:r>
          </a:p>
          <a:p>
            <a:pPr algn="ctr"/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_ u r g _ r</a:t>
            </a:r>
          </a:p>
          <a:p>
            <a:pPr algn="ctr"/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_ h o c o l _ _ _</a:t>
            </a:r>
          </a:p>
          <a:p>
            <a:pPr algn="ctr"/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b _ s c u _ t</a:t>
            </a:r>
          </a:p>
          <a:p>
            <a:pPr algn="ctr"/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s _ n d w _ c _</a:t>
            </a:r>
          </a:p>
          <a:p>
            <a:pPr algn="ctr"/>
            <a:r>
              <a:rPr lang="en-US" sz="48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i</a:t>
            </a:r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c _  c _ e a _</a:t>
            </a:r>
            <a:endParaRPr lang="ru-RU" sz="4800" dirty="0"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0504676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>
                <a:latin typeface="Aharoni" panose="02010803020104030203" pitchFamily="2" charset="-79"/>
                <a:cs typeface="Aharoni" panose="02010803020104030203" pitchFamily="2" charset="-79"/>
              </a:rPr>
              <a:t>Let’s count!</a:t>
            </a:r>
            <a:endParaRPr lang="ru-RU" sz="5400" dirty="0">
              <a:cs typeface="Aharoni" panose="02010803020104030203" pitchFamily="2" charset="-79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321651"/>
            <a:ext cx="5042079" cy="33592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3429" y="2108576"/>
            <a:ext cx="3785433" cy="3785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3393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400" dirty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Let’s count!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0020" y="2114056"/>
            <a:ext cx="4184561" cy="37744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3018" y="2114055"/>
            <a:ext cx="5661022" cy="377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395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400" dirty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Let’s count!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798883"/>
            <a:ext cx="4378080" cy="43780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8800" y="2082923"/>
            <a:ext cx="5715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4944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What’s your </a:t>
            </a:r>
            <a:r>
              <a:rPr lang="en-US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favourite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 food?</a:t>
            </a:r>
            <a:endParaRPr lang="ru-RU" dirty="0">
              <a:cs typeface="Aharoni" panose="02010803020104030203" pitchFamily="2" charset="-79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>
                <a:latin typeface="Aharoni" panose="02010803020104030203" pitchFamily="2" charset="-79"/>
                <a:cs typeface="Aharoni" panose="02010803020104030203" pitchFamily="2" charset="-79"/>
              </a:rPr>
              <a:t>I like…</a:t>
            </a:r>
            <a:endParaRPr lang="ru-RU" sz="4400" dirty="0">
              <a:cs typeface="Aharoni" panose="02010803020104030203" pitchFamily="2" charset="-79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434108" y="2563478"/>
            <a:ext cx="2101762" cy="3242080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>
                <a:latin typeface="Aharoni" panose="02010803020104030203" pitchFamily="2" charset="-79"/>
                <a:cs typeface="Aharoni" panose="02010803020104030203" pitchFamily="2" charset="-79"/>
              </a:rPr>
              <a:t>I don’t like…</a:t>
            </a:r>
            <a:endParaRPr lang="ru-RU" sz="4400" dirty="0">
              <a:cs typeface="Aharoni" panose="02010803020104030203" pitchFamily="2" charset="-79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7059748" y="2889180"/>
            <a:ext cx="3408092" cy="2916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4111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What’s your </a:t>
            </a:r>
            <a:r>
              <a:rPr lang="en-US" dirty="0" err="1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favourite</a:t>
            </a:r>
            <a:r>
              <a:rPr lang="en-US" dirty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food?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825625"/>
            <a:ext cx="2103302" cy="32372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1880" y="3108275"/>
            <a:ext cx="3407959" cy="29141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7867" y="1690688"/>
            <a:ext cx="2858460" cy="19056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7709" y="1855849"/>
            <a:ext cx="4136197" cy="1544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29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What’s your </a:t>
            </a:r>
            <a:r>
              <a:rPr lang="en-US" dirty="0" err="1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favourite</a:t>
            </a:r>
            <a:r>
              <a:rPr lang="en-US" dirty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food?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5768" y="3074643"/>
            <a:ext cx="2103302" cy="32372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690688"/>
            <a:ext cx="3407959" cy="29141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9563" y="1592955"/>
            <a:ext cx="3768144" cy="211958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9396" y="4001294"/>
            <a:ext cx="3401102" cy="2514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0490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What’s your </a:t>
            </a:r>
            <a:r>
              <a:rPr lang="en-US" dirty="0" err="1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favourite</a:t>
            </a:r>
            <a:r>
              <a:rPr lang="en-US" dirty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food?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825625"/>
            <a:ext cx="2103302" cy="32372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4765" y="3444252"/>
            <a:ext cx="3407959" cy="29141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1631" y="1748668"/>
            <a:ext cx="2260779" cy="33911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5079" y="3238860"/>
            <a:ext cx="2935444" cy="2204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0583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127</Words>
  <Application>Microsoft Office PowerPoint</Application>
  <PresentationFormat>Широкоэкранный</PresentationFormat>
  <Paragraphs>25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Aharoni</vt:lpstr>
      <vt:lpstr>Arial</vt:lpstr>
      <vt:lpstr>Calibri</vt:lpstr>
      <vt:lpstr>Calibri Light</vt:lpstr>
      <vt:lpstr>Тема Office</vt:lpstr>
      <vt:lpstr>My Favourite Food!</vt:lpstr>
      <vt:lpstr>Запиши слова, вставляя пропущенные буквы:</vt:lpstr>
      <vt:lpstr>Let’s count!</vt:lpstr>
      <vt:lpstr>Let’s count!</vt:lpstr>
      <vt:lpstr>Let’s count!</vt:lpstr>
      <vt:lpstr>What’s your favourite food?</vt:lpstr>
      <vt:lpstr>What’s your favourite food?</vt:lpstr>
      <vt:lpstr>What’s your favourite food?</vt:lpstr>
      <vt:lpstr>What’s your favourite food?</vt:lpstr>
      <vt:lpstr>What’s your favourite food?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Favourite Food!</dc:title>
  <dc:creator>Asus</dc:creator>
  <cp:lastModifiedBy>Asus</cp:lastModifiedBy>
  <cp:revision>9</cp:revision>
  <dcterms:created xsi:type="dcterms:W3CDTF">2022-01-23T06:40:58Z</dcterms:created>
  <dcterms:modified xsi:type="dcterms:W3CDTF">2022-01-23T06:58:59Z</dcterms:modified>
</cp:coreProperties>
</file>