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117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360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722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08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098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768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254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162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247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618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898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02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2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702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288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606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797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51046F-03D5-44ED-82D1-7AAE5095242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BAA4800-17B6-4983-88B8-5209BEFA3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547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1E93F7-9B62-C936-F093-A12B97282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319532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Презентация к  учебному  занятию в 7 классе «</a:t>
            </a:r>
            <a:r>
              <a:rPr lang="ru-RU" sz="2400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Блистательная Порта: период расцвета и начало упадка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Автор: Михайлова Светлана Петровна  - учитель истории и обществознания МКОУ «Еманжелинская СОШ»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007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18B9E6C-98E9-4CAE-803A-05F00C31B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733" y="430479"/>
            <a:ext cx="7378534" cy="553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982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A179E5-49B5-46C3-A747-38B8E7F32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300" y="160132"/>
            <a:ext cx="8569400" cy="57240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1230F8-73BF-4DE8-9BB0-52B40A940586}"/>
              </a:ext>
            </a:extLst>
          </p:cNvPr>
          <p:cNvSpPr txBox="1"/>
          <p:nvPr/>
        </p:nvSpPr>
        <p:spPr>
          <a:xfrm>
            <a:off x="3298372" y="6109256"/>
            <a:ext cx="60979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/>
              <a:t>мечеть </a:t>
            </a:r>
            <a:r>
              <a:rPr lang="ru-RU" sz="2400" b="1" dirty="0" err="1"/>
              <a:t>Сулеймание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74529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E87F6ED-EB27-42E9-9CAA-B74A03FF1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609" y="724395"/>
            <a:ext cx="7760578" cy="566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16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9863" y="1019908"/>
            <a:ext cx="100232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Блистательная Порта: период расцвета и начало упадка.</a:t>
            </a:r>
          </a:p>
        </p:txBody>
      </p:sp>
    </p:spTree>
    <p:extLst>
      <p:ext uri="{BB962C8B-B14F-4D97-AF65-F5344CB8AC3E}">
        <p14:creationId xmlns:p14="http://schemas.microsoft.com/office/powerpoint/2010/main" val="7137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7831" y="808893"/>
            <a:ext cx="937259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п1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192-193 и ответьте на вопросы: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сословия были в Османской империи?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их отличало друг от друга ?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Какое сословие несло повинности? Какие?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-Возможен ли был переход из одного сословия в другое?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-Назовите основные занятия подданных Османского султана.</a:t>
            </a:r>
          </a:p>
        </p:txBody>
      </p:sp>
    </p:spTree>
    <p:extLst>
      <p:ext uri="{BB962C8B-B14F-4D97-AF65-F5344CB8AC3E}">
        <p14:creationId xmlns:p14="http://schemas.microsoft.com/office/powerpoint/2010/main" val="3256509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508" y="622422"/>
            <a:ext cx="3913677" cy="54180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8340" y="522601"/>
            <a:ext cx="4536830" cy="55179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92135" y="6319117"/>
            <a:ext cx="42300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Султан Сулейман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Великолепный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18219" y="6279711"/>
            <a:ext cx="31130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Султан Селим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Грозный</a:t>
            </a:r>
          </a:p>
        </p:txBody>
      </p:sp>
    </p:spTree>
    <p:extLst>
      <p:ext uri="{BB962C8B-B14F-4D97-AF65-F5344CB8AC3E}">
        <p14:creationId xmlns:p14="http://schemas.microsoft.com/office/powerpoint/2010/main" val="2749601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692" y="224143"/>
            <a:ext cx="9337431" cy="650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96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411" y="593847"/>
            <a:ext cx="3958004" cy="63732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5" y="593847"/>
            <a:ext cx="3486150" cy="51530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96000" y="574687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Янычар с мушкетом. Миниатюра из «Книги костюмов» </a:t>
            </a:r>
            <a:r>
              <a:rPr lang="ru-RU" dirty="0" err="1"/>
              <a:t>Клеса</a:t>
            </a:r>
            <a:r>
              <a:rPr lang="ru-RU" dirty="0"/>
              <a:t> </a:t>
            </a:r>
            <a:r>
              <a:rPr lang="ru-RU" dirty="0" err="1"/>
              <a:t>Роламба</a:t>
            </a:r>
            <a:r>
              <a:rPr lang="ru-RU" dirty="0"/>
              <a:t> (</a:t>
            </a:r>
            <a:r>
              <a:rPr lang="ru-RU" dirty="0" err="1"/>
              <a:t>укр</a:t>
            </a:r>
            <a:r>
              <a:rPr lang="ru-RU" dirty="0"/>
              <a:t>.)русск. (1657). Национальная библиотека Швеции</a:t>
            </a:r>
          </a:p>
        </p:txBody>
      </p:sp>
    </p:spTree>
    <p:extLst>
      <p:ext uri="{BB962C8B-B14F-4D97-AF65-F5344CB8AC3E}">
        <p14:creationId xmlns:p14="http://schemas.microsoft.com/office/powerpoint/2010/main" val="2835319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035469-B720-4752-BF11-0F03D2916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580" y="463139"/>
            <a:ext cx="8542454" cy="59481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744F2B-B001-4954-95A5-4DAF3CD9D4C3}"/>
              </a:ext>
            </a:extLst>
          </p:cNvPr>
          <p:cNvSpPr txBox="1"/>
          <p:nvPr/>
        </p:nvSpPr>
        <p:spPr>
          <a:xfrm>
            <a:off x="4281056" y="6394861"/>
            <a:ext cx="60979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Мечеть </a:t>
            </a:r>
            <a:r>
              <a:rPr lang="ru-RU" sz="2400" b="1" dirty="0" err="1"/>
              <a:t>Селимие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49131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7F43C61-1790-4A06-AE3B-D66FF42DA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178" y="368739"/>
            <a:ext cx="9244538" cy="612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75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49F2CD1-3905-4E97-BB27-88F10EEB4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288" y="258288"/>
            <a:ext cx="10149444" cy="55901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5904CA-C187-4983-B911-CF5754F2441A}"/>
              </a:ext>
            </a:extLst>
          </p:cNvPr>
          <p:cNvSpPr txBox="1"/>
          <p:nvPr/>
        </p:nvSpPr>
        <p:spPr>
          <a:xfrm>
            <a:off x="4236522" y="6073630"/>
            <a:ext cx="60979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Мечеть Шах - заде</a:t>
            </a:r>
          </a:p>
        </p:txBody>
      </p:sp>
    </p:spTree>
    <p:extLst>
      <p:ext uri="{BB962C8B-B14F-4D97-AF65-F5344CB8AC3E}">
        <p14:creationId xmlns:p14="http://schemas.microsoft.com/office/powerpoint/2010/main" val="14406102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136</TotalTime>
  <Words>136</Words>
  <Application>Microsoft Office PowerPoint</Application>
  <PresentationFormat>Широкоэкранный</PresentationFormat>
  <Paragraphs>14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Corbel</vt:lpstr>
      <vt:lpstr>Times New Roman</vt:lpstr>
      <vt:lpstr>Параллакс</vt:lpstr>
      <vt:lpstr>Презентация к  учебному  занятию в 7 классе «Блистательная Порта: период расцвета и начало упадка»  Автор: Михайлова Светлана Петровна  - учитель истории и обществознания МКОУ «Еманжелинская СОШ»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BOSS</cp:lastModifiedBy>
  <cp:revision>6</cp:revision>
  <dcterms:created xsi:type="dcterms:W3CDTF">2019-11-17T17:15:07Z</dcterms:created>
  <dcterms:modified xsi:type="dcterms:W3CDTF">2022-11-02T08:53:21Z</dcterms:modified>
</cp:coreProperties>
</file>