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322" r:id="rId3"/>
    <p:sldId id="299" r:id="rId4"/>
    <p:sldId id="312" r:id="rId5"/>
    <p:sldId id="289" r:id="rId6"/>
    <p:sldId id="317" r:id="rId7"/>
    <p:sldId id="308" r:id="rId8"/>
    <p:sldId id="269" r:id="rId9"/>
    <p:sldId id="292" r:id="rId10"/>
    <p:sldId id="320" r:id="rId11"/>
    <p:sldId id="321" r:id="rId12"/>
    <p:sldId id="31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5C5C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8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40" y="-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373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6691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6570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66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4336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99226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84198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0294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32060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53914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7818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6233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9982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57305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81395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8769600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28809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9776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25205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3145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57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2328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1393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98008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3094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488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5463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4129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5024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BB5FC4A4-EC3C-42F8-95BD-FE8938CBF96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8D591315-AE3B-445F-8056-8B2D6E5115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89736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8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7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microsoft.com/office/2007/relationships/media" Target="../media/media2.mp3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7.xml"/><Relationship Id="rId1" Type="http://schemas.openxmlformats.org/officeDocument/2006/relationships/video" Target="NULL" TargetMode="External"/><Relationship Id="rId6" Type="http://schemas.microsoft.com/office/2007/relationships/media" Target="../media/media3.mp3"/><Relationship Id="rId5" Type="http://schemas.openxmlformats.org/officeDocument/2006/relationships/image" Target="../media/image13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G:\&#1087;&#1077;&#1088;&#1077;&#1091;&#1089;&#1090;&#1072;&#1085;&#1086;&#1074;&#1082;&#1072;\&#1054;&#1090;&#1082;&#1088;&#1099;&#1090;&#1099;&#1077;%20&#1091;&#1088;&#1086;&#1082;&#1080;\&#1050;&#1086;&#1089;&#1084;&#1086;&#1089;\&#1071;-&#1047;&#1077;&#1084;&#1083;&#1103;%20&#1051;%20&#1047;&#1099;&#1082;&#1080;&#1085;&#1072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384663"/>
            <a:ext cx="10515600" cy="3526971"/>
          </a:xfrm>
        </p:spPr>
        <p:txBody>
          <a:bodyPr/>
          <a:lstStyle/>
          <a:p>
            <a:r>
              <a:rPr lang="ru-RU" dirty="0" smtClean="0"/>
              <a:t>             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 Космический пейзаж.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6630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Назовите композиторов, музыка которых приблизила  нас к космосу?</a:t>
            </a:r>
            <a:br>
              <a:rPr lang="ru-RU" sz="3200" b="1" dirty="0" smtClean="0"/>
            </a:b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Какие космические пейзажи мы сегодня увидели?</a:t>
            </a:r>
            <a:br>
              <a:rPr lang="ru-RU" sz="3200" b="1" dirty="0" smtClean="0"/>
            </a:b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Что новое для себя вы сегодня узнали?</a:t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 Назовите музыкальное произведение, которое хочется услышать ещё раз?</a:t>
            </a:r>
            <a:br>
              <a:rPr lang="ru-RU" sz="3200" b="1" dirty="0" smtClean="0"/>
            </a:br>
            <a:endParaRPr lang="ru-RU" sz="32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72745"/>
          </a:xfrm>
        </p:spPr>
        <p:txBody>
          <a:bodyPr/>
          <a:lstStyle/>
          <a:p>
            <a:r>
              <a:rPr lang="ru-RU" dirty="0" smtClean="0"/>
              <a:t>                           </a:t>
            </a:r>
            <a:r>
              <a:rPr lang="ru-RU" sz="6000" b="1" dirty="0" smtClean="0"/>
              <a:t>Спасибо!</a:t>
            </a:r>
            <a:endParaRPr lang="ru-RU" sz="6000" b="1" dirty="0"/>
          </a:p>
        </p:txBody>
      </p:sp>
    </p:spTree>
    <p:extLst>
      <p:ext uri="{BB962C8B-B14F-4D97-AF65-F5344CB8AC3E}">
        <p14:creationId xmlns="" xmlns:p14="http://schemas.microsoft.com/office/powerpoint/2010/main" val="340587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modny.spb.ru/sites/default/files/the_little_prince_by_sound_of_the_sea-d2xo4f7.jpg?146726978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427" y="141302"/>
            <a:ext cx="2314222" cy="2607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900igr.net/datai/literatura/Ekzjuperi/0040-025-Zemlja-planeta-ne-prostaj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261" y="734278"/>
            <a:ext cx="4665308" cy="507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s://www.syl.ru/misc/i/ai/186657/7774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63" y="3883378"/>
            <a:ext cx="3559535" cy="2477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Маленький принц-Валерия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756841" y="6056488"/>
            <a:ext cx="609600" cy="609600"/>
          </a:xfrm>
          <a:prstGeom prst="rect">
            <a:avLst/>
          </a:prstGeom>
        </p:spPr>
      </p:pic>
      <p:pic>
        <p:nvPicPr>
          <p:cNvPr id="15370" name="Picture 10" descr="http://www.papmambook.ru/images/upl/pagephotos/pagephotossmall_725_524e86fabc3b4fab379e200b5a434618102b320b1cf67_smal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4" y="372372"/>
            <a:ext cx="3469224" cy="2144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://www.knigograd.com.ua/images/detailed/product_detailed_image_250285_4661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484" y="2808969"/>
            <a:ext cx="2862108" cy="3920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0923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9022" y="169334"/>
            <a:ext cx="8734778" cy="877414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Цветотональная</a:t>
            </a:r>
            <a:r>
              <a:rPr lang="ru-RU" sz="3600" b="1" dirty="0" smtClean="0"/>
              <a:t> система Скрябина</a:t>
            </a:r>
            <a:endParaRPr lang="ru-RU" sz="3600" b="1" dirty="0"/>
          </a:p>
        </p:txBody>
      </p:sp>
      <p:pic>
        <p:nvPicPr>
          <p:cNvPr id="3" name="Рисунок 2" descr="http://music-fantasy.ru/files/gallery/skryabin-tonalnosti-kvintovogo-kruga-raspolojennye-po-svetovomu-spektru.pn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936" y="1851525"/>
            <a:ext cx="5211307" cy="4814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otvet.imgsmail.ru/download/f090cfb00390bd4db30d490f0fed1917_s-35645.jpg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591" y="1139732"/>
            <a:ext cx="3114545" cy="2000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ttp://prometheus.kai.ru/IMAGES/krg_r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77" y="1851525"/>
            <a:ext cx="5076962" cy="48145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21511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6955" y="1467556"/>
            <a:ext cx="2645045" cy="530577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А.Н. Скрябин. Соната№4. </a:t>
            </a:r>
            <a:br>
              <a:rPr lang="ru-RU" sz="2400" b="1" dirty="0" smtClean="0"/>
            </a:br>
            <a:r>
              <a:rPr lang="ru-RU" sz="2400" b="1" dirty="0" smtClean="0"/>
              <a:t>Тема Звезды.</a:t>
            </a:r>
            <a:br>
              <a:rPr lang="ru-RU" sz="2400" b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«В </a:t>
            </a:r>
            <a:r>
              <a:rPr lang="ru-RU" sz="2400" b="1" i="1" dirty="0"/>
              <a:t>тумане легком и прозрачном, вдали затерянная, но ясная, — звезда мерцает светом нежным. О, как она прекрасна! В радостном взлете ввысь </a:t>
            </a:r>
            <a:r>
              <a:rPr lang="ru-RU" sz="2400" b="1" i="1" dirty="0" smtClean="0"/>
              <a:t>устремляюсь…»</a:t>
            </a:r>
            <a:endParaRPr lang="ru-RU" sz="2400" b="1" i="1" dirty="0"/>
          </a:p>
        </p:txBody>
      </p:sp>
      <p:pic>
        <p:nvPicPr>
          <p:cNvPr id="2050" name="Picture 2" descr="https://thumbs.fullhd.pics/980x0/62dd4b76191bc81a1c9834ccdbd575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74" y="1"/>
            <a:ext cx="908200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cdvpodarok.ru/cdimg/01/57/85/16_big_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29072"/>
            <a:ext cx="1782304" cy="22289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Скрябин 4 соната тема звезды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821118" y="57435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634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6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365125"/>
            <a:ext cx="11390811" cy="590504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Хрупко, тяжело, грубо, переменчиво, уверенно, </a:t>
            </a:r>
            <a:r>
              <a:rPr lang="ru-RU" sz="3200" dirty="0" err="1" smtClean="0"/>
              <a:t>ускользающе</a:t>
            </a:r>
            <a:r>
              <a:rPr lang="ru-RU" sz="3200" dirty="0" smtClean="0"/>
              <a:t>, твёрдо, возвышенно, таинственно, зловеще.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346" y="278627"/>
            <a:ext cx="10515600" cy="6233383"/>
          </a:xfrm>
        </p:spPr>
        <p:txBody>
          <a:bodyPr>
            <a:normAutofit/>
          </a:bodyPr>
          <a:lstStyle/>
          <a:p>
            <a:r>
              <a:rPr lang="ru-RU" sz="3200" b="1" u="sng" dirty="0" smtClean="0"/>
              <a:t>Струнные инструменты </a:t>
            </a:r>
            <a:r>
              <a:rPr lang="ru-RU" sz="3200" b="1" dirty="0" smtClean="0"/>
              <a:t>– образ неизвестной </a:t>
            </a:r>
            <a:r>
              <a:rPr lang="ru-RU" sz="3200" b="1" smtClean="0"/>
              <a:t>планеты                                                 (</a:t>
            </a:r>
            <a:r>
              <a:rPr lang="ru-RU" sz="3200" b="1" dirty="0" smtClean="0"/>
              <a:t>1мин. 13 сек.)</a:t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u="sng" dirty="0" smtClean="0"/>
              <a:t>труба и 4 флейты</a:t>
            </a:r>
            <a:r>
              <a:rPr lang="ru-RU" sz="3200" b="1" dirty="0" smtClean="0"/>
              <a:t>– образ космонавтов-исследователей.</a:t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3" name="Picture 2" descr="http://i.stack.imgur.com/Btn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772" y="4524492"/>
            <a:ext cx="6220177" cy="1384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0610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46.radikal.ru/i113/1009/35/479fa78e0de1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99" y="-45156"/>
            <a:ext cx="1006320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static.muzobzor.ru/images/248/charles-ives-243759-442X51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875" y="623451"/>
            <a:ext cx="2904792" cy="31795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9971903" y="4537710"/>
            <a:ext cx="2129785" cy="2091689"/>
          </a:xfrm>
        </p:spPr>
        <p:txBody>
          <a:bodyPr>
            <a:normAutofit/>
          </a:bodyPr>
          <a:lstStyle/>
          <a:p>
            <a:r>
              <a:rPr lang="ru-RU" sz="2800" b="1" dirty="0" err="1" smtClean="0"/>
              <a:t>Ч.Айвз</a:t>
            </a:r>
            <a:r>
              <a:rPr lang="ru-RU" sz="2800" b="1" dirty="0" smtClean="0"/>
              <a:t>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</a:t>
            </a:r>
            <a:r>
              <a:rPr lang="ru-RU" sz="2800" b="1" dirty="0" smtClean="0"/>
              <a:t>Вопрос, оставшийся без ответа…»</a:t>
            </a:r>
            <a:endParaRPr lang="ru-RU" sz="2800" b="1" dirty="0"/>
          </a:p>
        </p:txBody>
      </p:sp>
      <p:pic>
        <p:nvPicPr>
          <p:cNvPr id="5122" name="Picture 2" descr="http://i.stack.imgur.com/Btn1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23" y="319663"/>
            <a:ext cx="2392397" cy="4461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Ч. Айвз - Вопрос, оставшийся без ответа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9202193" y="56754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0974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8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www.colors.life/upload/blogs/c7/1d/c71dbad300603b27a4109f31b77a7b0f_RSZ_6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250" y="1058092"/>
            <a:ext cx="9604750" cy="48855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epochtimes.ru/eet-content/uploads/05/opinion/161_gagarin_2_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2" y="101601"/>
            <a:ext cx="2468235" cy="31186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Я-Земля Л Зыки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74766" y="5131526"/>
            <a:ext cx="892628" cy="8926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3864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9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169818"/>
            <a:ext cx="10515600" cy="483326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                                               «Трава у дома»</a:t>
            </a:r>
            <a:endParaRPr lang="ru-RU" sz="28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74320" y="757646"/>
            <a:ext cx="5870896" cy="5917474"/>
          </a:xfrm>
        </p:spPr>
        <p:txBody>
          <a:bodyPr>
            <a:normAutofit fontScale="92500"/>
          </a:bodyPr>
          <a:lstStyle/>
          <a:p>
            <a:r>
              <a:rPr lang="ru-RU" sz="2400" b="1" dirty="0" smtClean="0"/>
              <a:t>1.</a:t>
            </a:r>
            <a:r>
              <a:rPr lang="ru-RU" sz="2400" dirty="0" smtClean="0"/>
              <a:t>Земля в иллюминаторе, земля в иллюминаторе,</a:t>
            </a:r>
            <a:br>
              <a:rPr lang="ru-RU" sz="2400" dirty="0" smtClean="0"/>
            </a:br>
            <a:r>
              <a:rPr lang="ru-RU" sz="2400" dirty="0" smtClean="0"/>
              <a:t>Земля в иллюминаторе видна...</a:t>
            </a:r>
            <a:br>
              <a:rPr lang="ru-RU" sz="2400" dirty="0" smtClean="0"/>
            </a:br>
            <a:r>
              <a:rPr lang="ru-RU" sz="2400" dirty="0" smtClean="0"/>
              <a:t>Как сын грустит о матери, как сын грустит о матери,</a:t>
            </a:r>
            <a:br>
              <a:rPr lang="ru-RU" sz="2400" dirty="0" smtClean="0"/>
            </a:br>
            <a:r>
              <a:rPr lang="ru-RU" sz="2400" dirty="0" smtClean="0"/>
              <a:t>Грустим мы о земле - она одна.</a:t>
            </a:r>
            <a:br>
              <a:rPr lang="ru-RU" sz="2400" dirty="0" smtClean="0"/>
            </a:br>
            <a:r>
              <a:rPr lang="ru-RU" sz="2400" dirty="0" smtClean="0"/>
              <a:t>А звезды тем не менее, а звезды тем не менее</a:t>
            </a:r>
            <a:br>
              <a:rPr lang="ru-RU" sz="2400" dirty="0" smtClean="0"/>
            </a:br>
            <a:r>
              <a:rPr lang="ru-RU" sz="2400" dirty="0" smtClean="0"/>
              <a:t>Чуть ближе, но все также холодны.</a:t>
            </a:r>
            <a:br>
              <a:rPr lang="ru-RU" sz="2400" dirty="0" smtClean="0"/>
            </a:br>
            <a:r>
              <a:rPr lang="ru-RU" sz="2400" dirty="0" smtClean="0"/>
              <a:t>И, как в часы затмения, и, как в часы затмения</a:t>
            </a:r>
            <a:br>
              <a:rPr lang="ru-RU" sz="2400" dirty="0" smtClean="0"/>
            </a:br>
            <a:r>
              <a:rPr lang="ru-RU" sz="2400" dirty="0" smtClean="0"/>
              <a:t>Ждем света и земные видим сны.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err="1" smtClean="0"/>
              <a:t>Пр</a:t>
            </a:r>
            <a:r>
              <a:rPr lang="ru-RU" sz="2400" b="1" dirty="0" smtClean="0"/>
              <a:t>:</a:t>
            </a:r>
            <a:r>
              <a:rPr lang="ru-RU" sz="2400" dirty="0" smtClean="0"/>
              <a:t> И снится нам не рокот космодрома,</a:t>
            </a:r>
            <a:br>
              <a:rPr lang="ru-RU" sz="2400" dirty="0" smtClean="0"/>
            </a:br>
            <a:r>
              <a:rPr lang="ru-RU" sz="2400" dirty="0" smtClean="0"/>
              <a:t>Не эта ледяная синева,</a:t>
            </a:r>
            <a:br>
              <a:rPr lang="ru-RU" sz="2400" dirty="0" smtClean="0"/>
            </a:br>
            <a:r>
              <a:rPr lang="ru-RU" sz="2400" dirty="0" smtClean="0"/>
              <a:t>А снится нам трава, трава у дома,</a:t>
            </a:r>
          </a:p>
          <a:p>
            <a:r>
              <a:rPr lang="ru-RU" sz="2400" dirty="0" smtClean="0"/>
              <a:t>Зеленая, зеленая трава.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319839" y="809898"/>
            <a:ext cx="5554297" cy="5786846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2.</a:t>
            </a:r>
            <a:r>
              <a:rPr lang="ru-RU" dirty="0" smtClean="0"/>
              <a:t>А мы летим орбитами, путями неизбитыми</a:t>
            </a:r>
            <a:br>
              <a:rPr lang="ru-RU" dirty="0" smtClean="0"/>
            </a:br>
            <a:r>
              <a:rPr lang="ru-RU" dirty="0" smtClean="0"/>
              <a:t>Прошит метеоритами простор.</a:t>
            </a:r>
            <a:br>
              <a:rPr lang="ru-RU" dirty="0" smtClean="0"/>
            </a:br>
            <a:r>
              <a:rPr lang="ru-RU" dirty="0" smtClean="0"/>
              <a:t>Оправдан риск и мужество, космическая музыка</a:t>
            </a:r>
            <a:br>
              <a:rPr lang="ru-RU" dirty="0" smtClean="0"/>
            </a:br>
            <a:r>
              <a:rPr lang="ru-RU" dirty="0" smtClean="0"/>
              <a:t>Вплывает в деловой наш разговор.</a:t>
            </a:r>
            <a:br>
              <a:rPr lang="ru-RU" dirty="0" smtClean="0"/>
            </a:br>
            <a:r>
              <a:rPr lang="ru-RU" dirty="0" smtClean="0"/>
              <a:t>В какой-то дымке матовой земля в иллюминаторе,</a:t>
            </a:r>
            <a:br>
              <a:rPr lang="ru-RU" dirty="0" smtClean="0"/>
            </a:br>
            <a:r>
              <a:rPr lang="ru-RU" dirty="0" smtClean="0"/>
              <a:t>Вечерняя и ранняя заря.</a:t>
            </a:r>
            <a:br>
              <a:rPr lang="ru-RU" dirty="0" smtClean="0"/>
            </a:br>
            <a:r>
              <a:rPr lang="ru-RU" dirty="0" smtClean="0"/>
              <a:t>А сын грустит о матери, а сын грустит о матери</a:t>
            </a:r>
            <a:br>
              <a:rPr lang="ru-RU" dirty="0" smtClean="0"/>
            </a:br>
            <a:r>
              <a:rPr lang="ru-RU" dirty="0" smtClean="0"/>
              <a:t>Ждет сына мать, а сыновей – Земля</a:t>
            </a:r>
          </a:p>
          <a:p>
            <a:r>
              <a:rPr lang="ru-RU" b="1" dirty="0" err="1" smtClean="0"/>
              <a:t>Пр</a:t>
            </a:r>
            <a:r>
              <a:rPr lang="ru-RU" b="1" dirty="0" smtClean="0"/>
              <a:t>: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Природа</Template>
  <TotalTime>1725</TotalTime>
  <Words>80</Words>
  <Application>Microsoft Office PowerPoint</Application>
  <PresentationFormat>Произвольный</PresentationFormat>
  <Paragraphs>15</Paragraphs>
  <Slides>11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HDOfficeLightV0</vt:lpstr>
      <vt:lpstr>Глубина</vt:lpstr>
      <vt:lpstr>                            Космический пейзаж.</vt:lpstr>
      <vt:lpstr>Слайд 2</vt:lpstr>
      <vt:lpstr>Цветотональная система Скрябина</vt:lpstr>
      <vt:lpstr>А.Н. Скрябин. Соната№4.  Тема Звезды.  «В тумане легком и прозрачном, вдали затерянная, но ясная, — звезда мерцает светом нежным. О, как она прекрасна! В радостном взлете ввысь устремляюсь…»</vt:lpstr>
      <vt:lpstr>Хрупко, тяжело, грубо, переменчиво, уверенно, ускользающе, твёрдо, возвышенно, таинственно, зловеще.</vt:lpstr>
      <vt:lpstr>Струнные инструменты – образ неизвестной планеты                                                 (1мин. 13 сек.)    труба и 4 флейты– образ космонавтов-исследователей.  </vt:lpstr>
      <vt:lpstr>Ч.Айвз. «Вопрос, оставшийся без ответа…»</vt:lpstr>
      <vt:lpstr>Слайд 8</vt:lpstr>
      <vt:lpstr>                                               «Трава у дома»</vt:lpstr>
      <vt:lpstr>Назовите композиторов, музыка которых приблизила  нас к космосу?   Какие космические пейзажи мы сегодня увидели?   Что новое для себя вы сегодня узнали?   Назовите музыкальное произведение, которое хочется услышать ещё раз? </vt:lpstr>
      <vt:lpstr>                           Спасибо!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Подними голову!</dc:title>
  <dc:creator>user</dc:creator>
  <cp:lastModifiedBy>Julia Kovaleva</cp:lastModifiedBy>
  <cp:revision>113</cp:revision>
  <dcterms:created xsi:type="dcterms:W3CDTF">2017-04-04T18:19:19Z</dcterms:created>
  <dcterms:modified xsi:type="dcterms:W3CDTF">2023-02-02T16:11:24Z</dcterms:modified>
</cp:coreProperties>
</file>