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0" r:id="rId4"/>
    <p:sldId id="261" r:id="rId5"/>
    <p:sldId id="262" r:id="rId6"/>
    <p:sldId id="263" r:id="rId7"/>
    <p:sldId id="264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9" r:id="rId18"/>
    <p:sldId id="267" r:id="rId19"/>
    <p:sldId id="258" r:id="rId20"/>
    <p:sldId id="265" r:id="rId21"/>
    <p:sldId id="259" r:id="rId22"/>
    <p:sldId id="26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719F5-00A0-49AB-9179-183D7A5480EF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030FF-D5C5-4EAD-8792-57BBBA083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ulik\Downloads\sergey-skackov-i-gruppa-zemlyane-trava-u-doma-diskoteka-80-x-2011_(videomega.ru)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ulik\Downloads\znaete-kakim-on-parnem-bil_(videomega.ru)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Мозаика</a:t>
            </a:r>
            <a:endParaRPr lang="ru-RU" sz="6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/>
              <a:t>Картинная галерея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0952" y="4955822"/>
            <a:ext cx="2024398" cy="173848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А</a:t>
            </a:r>
            <a:r>
              <a:rPr lang="ru-RU" sz="2800" b="1" dirty="0"/>
              <a:t>.</a:t>
            </a:r>
            <a:r>
              <a:rPr lang="ru-RU" sz="2800" b="1" dirty="0" smtClean="0"/>
              <a:t> Леонов. </a:t>
            </a:r>
            <a:br>
              <a:rPr lang="ru-RU" sz="2800" b="1" dirty="0" smtClean="0"/>
            </a:br>
            <a:r>
              <a:rPr lang="ru-RU" sz="2800" b="1" dirty="0" smtClean="0"/>
              <a:t>На Луне.</a:t>
            </a:r>
            <a:endParaRPr lang="ru-RU" sz="2800" b="1" dirty="0"/>
          </a:p>
        </p:txBody>
      </p:sp>
      <p:sp>
        <p:nvSpPr>
          <p:cNvPr id="3" name="AutoShape 2" descr="http://zateevo.ru/userfiles/image/Cosmos/Leonov_kartini/cosmavty_budush.jpg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://zateevo.ru/userfiles/image/Cosmos/Leonov_kartini/cosmavty_budu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980" y="7937"/>
            <a:ext cx="6055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091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5206" y="5292090"/>
            <a:ext cx="1777347" cy="131191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А. Леонов. Бета Лиры.</a:t>
            </a:r>
            <a:endParaRPr lang="ru-RU" sz="2400" b="1" dirty="0"/>
          </a:p>
        </p:txBody>
      </p:sp>
      <p:pic>
        <p:nvPicPr>
          <p:cNvPr id="4098" name="Picture 2" descr="http://s010.radikal.ru/i312/1104/19/223d4cf3a0c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7215206" cy="635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35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0892" y="4402667"/>
            <a:ext cx="1988649" cy="209408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А. Леонов. «Планета </a:t>
            </a:r>
            <a:br>
              <a:rPr lang="ru-RU" sz="2400" b="1" dirty="0" smtClean="0"/>
            </a:br>
            <a:r>
              <a:rPr lang="ru-RU" sz="2400" b="1" dirty="0" smtClean="0"/>
              <a:t>в туманно</a:t>
            </a:r>
            <a:r>
              <a:rPr lang="en-US" sz="2400" b="1" dirty="0" smtClean="0"/>
              <a:t>c</a:t>
            </a:r>
            <a:r>
              <a:rPr lang="ru-RU" sz="2400" b="1" dirty="0" err="1" smtClean="0"/>
              <a:t>ти</a:t>
            </a:r>
            <a:r>
              <a:rPr lang="ru-RU" sz="2400" b="1" dirty="0" smtClean="0"/>
              <a:t> </a:t>
            </a:r>
            <a:r>
              <a:rPr lang="en-US" sz="2400" b="1" dirty="0" smtClean="0"/>
              <a:t>IC443</a:t>
            </a:r>
            <a:r>
              <a:rPr lang="ru-RU" sz="2400" b="1" dirty="0" smtClean="0"/>
              <a:t>».</a:t>
            </a:r>
            <a:endParaRPr lang="ru-RU" sz="2400" b="1" dirty="0"/>
          </a:p>
        </p:txBody>
      </p:sp>
      <p:pic>
        <p:nvPicPr>
          <p:cNvPr id="5122" name="Picture 2" descr="http://s39.radikal.ru/i085/1104/5a/c4cc12cf6d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7000892" cy="628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79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4267" y="4978401"/>
            <a:ext cx="2099733" cy="137955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А. Леонов. </a:t>
            </a:r>
            <a:br>
              <a:rPr lang="ru-RU" sz="2400" b="1" dirty="0" smtClean="0"/>
            </a:br>
            <a:r>
              <a:rPr lang="ru-RU" sz="2400" b="1" dirty="0" smtClean="0"/>
              <a:t>На спутнике </a:t>
            </a:r>
            <a:br>
              <a:rPr lang="ru-RU" sz="2400" b="1" dirty="0" smtClean="0"/>
            </a:br>
            <a:r>
              <a:rPr lang="ru-RU" sz="2400" b="1" dirty="0" smtClean="0"/>
              <a:t>Юпитера.</a:t>
            </a:r>
            <a:endParaRPr lang="ru-RU" sz="2400" b="1" dirty="0"/>
          </a:p>
        </p:txBody>
      </p:sp>
      <p:pic>
        <p:nvPicPr>
          <p:cNvPr id="14338" name="Picture 2" descr="http://cs7.pikabu.ru/images/previews_comm/2014-06_1/14016068839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1480"/>
            <a:ext cx="7143768" cy="564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78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1267" y="4429133"/>
            <a:ext cx="1905000" cy="17145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А.Леонов. </a:t>
            </a:r>
            <a:br>
              <a:rPr lang="ru-RU" sz="2400" b="1" dirty="0" smtClean="0"/>
            </a:br>
            <a:r>
              <a:rPr lang="ru-RU" sz="2400" b="1" dirty="0" smtClean="0"/>
              <a:t>Мимо золотой звезды Цефея.</a:t>
            </a:r>
            <a:endParaRPr lang="ru-RU" sz="2400" b="1" dirty="0"/>
          </a:p>
        </p:txBody>
      </p:sp>
      <p:pic>
        <p:nvPicPr>
          <p:cNvPr id="13314" name="Picture 2" descr="http://cs7.pikabu.ru/images/big_size_comm/2014-06_1/140160688368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2918"/>
            <a:ext cx="7103534" cy="550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400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2000" y="5328356"/>
            <a:ext cx="2673350" cy="134337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А. Леонов. </a:t>
            </a:r>
            <a:br>
              <a:rPr lang="ru-RU" sz="2400" b="1" dirty="0" smtClean="0"/>
            </a:br>
            <a:r>
              <a:rPr lang="ru-RU" sz="2400" b="1" dirty="0" smtClean="0"/>
              <a:t>Вблизи Луны.</a:t>
            </a:r>
            <a:endParaRPr lang="ru-RU" sz="2400" b="1" dirty="0"/>
          </a:p>
        </p:txBody>
      </p:sp>
      <p:pic>
        <p:nvPicPr>
          <p:cNvPr id="8194" name="Picture 2" descr="http://i045.radikal.ru/1104/68/586604f888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1"/>
            <a:ext cx="481756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653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cropman.ru/a11/images/1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"/>
            <a:ext cx="3357586" cy="250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www.gismeteo.ru/static/news/img/src/12287/60873e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0"/>
            <a:ext cx="3643306" cy="245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yavix.ru/i/2/c/5/ab77e5df35a58d7b6db8e406ea3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643182"/>
            <a:ext cx="5929354" cy="421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148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rgey-skackov-i-gruppa-zemlyane-trava-u-doma-diskoteka-80-x-2011_(videomega.ru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 t="12222" b="10000"/>
          <a:stretch>
            <a:fillRect/>
          </a:stretch>
        </p:blipFill>
        <p:spPr>
          <a:xfrm>
            <a:off x="40790" y="857232"/>
            <a:ext cx="9103210" cy="5310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786478"/>
          </a:xfrm>
        </p:spPr>
        <p:txBody>
          <a:bodyPr>
            <a:normAutofit/>
          </a:bodyPr>
          <a:lstStyle/>
          <a:p>
            <a:pPr fontAlgn="base"/>
            <a:r>
              <a:rPr lang="ru-RU" sz="2400" b="1" dirty="0" smtClean="0"/>
              <a:t>На </a:t>
            </a:r>
            <a:r>
              <a:rPr lang="ru-RU" sz="2400" b="1" dirty="0"/>
              <a:t>ваш слух – музыка каких композиторов была более «космической»: </a:t>
            </a:r>
            <a:r>
              <a:rPr lang="ru-RU" sz="2400" b="1" i="1" dirty="0" err="1"/>
              <a:t>Ч.Айвз</a:t>
            </a:r>
            <a:r>
              <a:rPr lang="ru-RU" sz="2400" b="1" i="1" dirty="0"/>
              <a:t> «Вопрос, оставшийся без ответа», А.Н.Скрябин «Тема Звезды», Э.Артемьев «Мозаика», М.Таривердиев «Маленький принц», </a:t>
            </a:r>
            <a:r>
              <a:rPr lang="ru-RU" sz="2400" b="1" i="1" dirty="0" err="1"/>
              <a:t>А.Пахмутова</a:t>
            </a:r>
            <a:r>
              <a:rPr lang="ru-RU" sz="2400" b="1" i="1" dirty="0"/>
              <a:t> Знаете, каким он парнем был», </a:t>
            </a:r>
            <a:r>
              <a:rPr lang="ru-RU" sz="2400" b="1" i="1" dirty="0" err="1"/>
              <a:t>В.Мигуля</a:t>
            </a:r>
            <a:r>
              <a:rPr lang="ru-RU" sz="2400" b="1" i="1" dirty="0"/>
              <a:t> «Трава у дома</a:t>
            </a:r>
            <a:r>
              <a:rPr lang="ru-RU" sz="2400" b="1" i="1" dirty="0" smtClean="0"/>
              <a:t>»?</a:t>
            </a:r>
            <a:br>
              <a:rPr lang="ru-RU" sz="2400" b="1" i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 исполнении каких инструментов (</a:t>
            </a:r>
            <a:r>
              <a:rPr lang="ru-RU" sz="2400" b="1" dirty="0" err="1"/>
              <a:t>инструментов</a:t>
            </a:r>
            <a:r>
              <a:rPr lang="ru-RU" sz="2400" b="1" dirty="0"/>
              <a:t> симфонического оркестра или электронных) ярче и интереснее зазвучит музыка о Космосе</a:t>
            </a:r>
            <a:r>
              <a:rPr lang="ru-RU" sz="2400" b="1" dirty="0" smtClean="0"/>
              <a:t>?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На дом: послушать музыку группы «</a:t>
            </a:r>
            <a:r>
              <a:rPr lang="ru-RU" sz="2400" b="1" dirty="0" err="1"/>
              <a:t>Спейс</a:t>
            </a:r>
            <a:r>
              <a:rPr lang="ru-RU" sz="2400" b="1" dirty="0"/>
              <a:t>», «Зодиак», французского композитора Жана Мишеля </a:t>
            </a:r>
            <a:r>
              <a:rPr lang="ru-RU" sz="2400" b="1" dirty="0" err="1"/>
              <a:t>Жарра</a:t>
            </a:r>
            <a:r>
              <a:rPr lang="ru-RU" sz="2400" b="1" dirty="0"/>
              <a:t>. 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 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/>
          <a:lstStyle/>
          <a:p>
            <a:r>
              <a:rPr lang="ru-RU" b="1" i="1" dirty="0" smtClean="0"/>
              <a:t>Всем спасибо!</a:t>
            </a:r>
            <a:endParaRPr lang="ru-RU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naete-kakim-on-parnem-bil_(videomega.ru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3" y="428604"/>
            <a:ext cx="8001056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98" y="3714752"/>
            <a:ext cx="2416935" cy="2990848"/>
          </a:xfrm>
        </p:spPr>
        <p:txBody>
          <a:bodyPr>
            <a:noAutofit/>
          </a:bodyPr>
          <a:lstStyle/>
          <a:p>
            <a:r>
              <a:rPr lang="ru-RU" sz="2400" b="1" u="sng" dirty="0" smtClean="0"/>
              <a:t>Синтезатор «АНС» </a:t>
            </a:r>
            <a:r>
              <a:rPr lang="ru-RU" sz="2400" dirty="0" smtClean="0"/>
              <a:t>- </a:t>
            </a:r>
            <a:br>
              <a:rPr lang="ru-RU" sz="2400" dirty="0" smtClean="0"/>
            </a:br>
            <a:r>
              <a:rPr lang="ru-RU" sz="2400" b="1" dirty="0" smtClean="0"/>
              <a:t>первый в мире многоголосный музыкальный синтезатор. </a:t>
            </a:r>
            <a:br>
              <a:rPr lang="ru-RU" sz="2400" b="1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b="1" i="1" dirty="0"/>
          </a:p>
        </p:txBody>
      </p:sp>
      <p:pic>
        <p:nvPicPr>
          <p:cNvPr id="7170" name="Picture 2" descr="http://img1.liveinternet.ru/images/attach/c/9/126/238/126238721_H37G6XBh5X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55824"/>
            <a:ext cx="5948751" cy="6487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622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363" y="5588000"/>
            <a:ext cx="7532987" cy="1083732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/>
              <a:t>Эдуард Артемьев (1937-2022) </a:t>
            </a:r>
            <a:r>
              <a:rPr lang="ru-RU" sz="2800" dirty="0" smtClean="0"/>
              <a:t> –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b="1" dirty="0" smtClean="0"/>
              <a:t>российский композитор, создавал электронную музыку, активно экспериментируя со звуком. </a:t>
            </a:r>
            <a:endParaRPr lang="ru-RU" sz="2800" b="1" dirty="0"/>
          </a:p>
        </p:txBody>
      </p:sp>
      <p:pic>
        <p:nvPicPr>
          <p:cNvPr id="5122" name="Picture 2" descr="http://sozidau.ru/upload/iblock/4dd/4dd3b709d0664f911cfba9da44c6a9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643998" cy="537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75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etalishastya.ru/d/513160/d/image_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1464465" cy="159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67" y="1785927"/>
            <a:ext cx="2946400" cy="4953542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Пьеса «Мозаика».</a:t>
            </a:r>
            <a:br>
              <a:rPr lang="ru-RU" sz="2000" b="1" i="1" dirty="0" smtClean="0"/>
            </a:b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000" b="1" i="1" dirty="0" smtClean="0"/>
              <a:t>Быть может, вся природа – мозаика цветов?</a:t>
            </a:r>
            <a:br>
              <a:rPr lang="ru-RU" sz="2000" b="1" i="1" dirty="0" smtClean="0"/>
            </a:br>
            <a:r>
              <a:rPr lang="ru-RU" sz="2000" b="1" i="1" dirty="0"/>
              <a:t>Быть может, вся природа </a:t>
            </a:r>
            <a:r>
              <a:rPr lang="ru-RU" sz="2000" b="1" i="1" dirty="0" smtClean="0"/>
              <a:t>– различность голосов?</a:t>
            </a:r>
            <a:br>
              <a:rPr lang="ru-RU" sz="2000" b="1" i="1" dirty="0" smtClean="0"/>
            </a:br>
            <a:r>
              <a:rPr lang="ru-RU" sz="2000" b="1" i="1" dirty="0"/>
              <a:t>Быть может, вся природа </a:t>
            </a:r>
            <a:r>
              <a:rPr lang="ru-RU" sz="2000" b="1" i="1" dirty="0" smtClean="0"/>
              <a:t>– лишь числа и черты?</a:t>
            </a:r>
            <a:br>
              <a:rPr lang="ru-RU" sz="2000" b="1" i="1" dirty="0" smtClean="0"/>
            </a:br>
            <a:r>
              <a:rPr lang="ru-RU" sz="2000" b="1" i="1" dirty="0"/>
              <a:t>Быть может, вся природа </a:t>
            </a:r>
            <a:r>
              <a:rPr lang="ru-RU" sz="2000" b="1" i="1" dirty="0" smtClean="0"/>
              <a:t>– желанье красоты?</a:t>
            </a:r>
            <a:br>
              <a:rPr lang="ru-RU" sz="2000" b="1" i="1" dirty="0" smtClean="0"/>
            </a:br>
            <a:r>
              <a:rPr lang="ru-RU" sz="2000" b="1" i="1" dirty="0" smtClean="0"/>
              <a:t>                                                                                       </a:t>
            </a:r>
            <a:r>
              <a:rPr lang="ru-RU" sz="2000" b="1" i="1" dirty="0" smtClean="0"/>
              <a:t>К.Бальмонт</a:t>
            </a:r>
            <a:r>
              <a:rPr lang="ru-RU" sz="2000" b="1" i="1" dirty="0" smtClean="0"/>
              <a:t>.</a:t>
            </a:r>
            <a:endParaRPr lang="ru-RU" sz="2000" b="1" i="1" dirty="0"/>
          </a:p>
        </p:txBody>
      </p:sp>
      <p:pic>
        <p:nvPicPr>
          <p:cNvPr id="7176" name="Picture 8" descr="http://zoozel.ru/gallery/images/1506066_vitrazh-v-goti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467" y="785794"/>
            <a:ext cx="6214533" cy="464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054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57356" y="365126"/>
            <a:ext cx="5881177" cy="628297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Рисунки Алексея </a:t>
            </a:r>
            <a:r>
              <a:rPr lang="ru-RU" sz="3200" b="1" dirty="0"/>
              <a:t>Л</a:t>
            </a:r>
            <a:r>
              <a:rPr lang="ru-RU" sz="3200" b="1" dirty="0" smtClean="0"/>
              <a:t>еонова</a:t>
            </a:r>
            <a:endParaRPr lang="ru-RU" sz="3200" b="1" dirty="0"/>
          </a:p>
        </p:txBody>
      </p:sp>
      <p:pic>
        <p:nvPicPr>
          <p:cNvPr id="1026" name="Picture 2" descr="http://epizodyspace.ru/bibl/tm/2004/12/5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1142984"/>
            <a:ext cx="6072230" cy="526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www.aex.ru/images/media/86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5992"/>
            <a:ext cx="257173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38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712592"/>
            <a:ext cx="2666999" cy="564536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Первый </a:t>
            </a:r>
            <a:r>
              <a:rPr lang="ru-RU" sz="2400" b="1" dirty="0"/>
              <a:t>рисунок из космоса, который сделал советский космонавт Алексей Леонов на корабле «Восход-2</a:t>
            </a:r>
            <a:r>
              <a:rPr lang="ru-RU" sz="2400" b="1" dirty="0" smtClean="0"/>
              <a:t>».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 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 Во </a:t>
            </a:r>
            <a:r>
              <a:rPr lang="ru-RU" sz="2400" b="1" dirty="0"/>
              <a:t>время этого </a:t>
            </a:r>
            <a:r>
              <a:rPr lang="ru-RU" sz="2400" b="1" dirty="0" smtClean="0"/>
              <a:t>полета</a:t>
            </a:r>
            <a:r>
              <a:rPr lang="ru-RU" sz="2400" b="1" dirty="0"/>
              <a:t> 18 марта 1965 года</a:t>
            </a:r>
            <a:r>
              <a:rPr lang="ru-RU" sz="2400" b="1" dirty="0" smtClean="0"/>
              <a:t>  </a:t>
            </a:r>
            <a:r>
              <a:rPr lang="ru-RU" sz="2400" b="1" dirty="0"/>
              <a:t>Леонов вышел в открытый космос — впервые в истории</a:t>
            </a:r>
            <a:r>
              <a:rPr lang="ru-RU" sz="2000" b="1" dirty="0"/>
              <a:t>.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pic>
        <p:nvPicPr>
          <p:cNvPr id="10242" name="Picture 2" descr="http://misanec.ru/wp-content/uploads/2015/09/pic_0d536f27abf37527eb2cfd0af5373db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6070600" cy="509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875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zateevo.ru/userfiles/image/Cosmos/Leonov_kartini/utro_v_cosmo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0"/>
            <a:ext cx="44623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67864" y="5576711"/>
            <a:ext cx="3513152" cy="97084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А.Леонов. </a:t>
            </a:r>
            <a:br>
              <a:rPr lang="ru-RU" sz="2800" b="1" dirty="0" smtClean="0"/>
            </a:br>
            <a:r>
              <a:rPr lang="ru-RU" sz="2800" b="1" dirty="0" smtClean="0"/>
              <a:t>Утро в космосе.</a:t>
            </a:r>
            <a:endParaRPr lang="ru-RU" sz="2800" b="1" dirty="0"/>
          </a:p>
        </p:txBody>
      </p:sp>
      <p:pic>
        <p:nvPicPr>
          <p:cNvPr id="6" name="Рисунок 5" descr="http://music-fantasy.ru/files/gallery/skryabin-tonalnosti-kvintovogo-kruga-raspolojennye-po-svetovomu-spektru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5" y="213269"/>
            <a:ext cx="3297002" cy="2950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141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93" y="4572008"/>
            <a:ext cx="1760764" cy="217652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А. Леонов. </a:t>
            </a:r>
            <a:br>
              <a:rPr lang="ru-RU" sz="2800" b="1" dirty="0" smtClean="0"/>
            </a:br>
            <a:r>
              <a:rPr lang="ru-RU" sz="2800" b="1" dirty="0" smtClean="0"/>
              <a:t>Над Чёрным морем.</a:t>
            </a:r>
            <a:endParaRPr lang="ru-RU" sz="2800" b="1" dirty="0"/>
          </a:p>
        </p:txBody>
      </p:sp>
      <p:pic>
        <p:nvPicPr>
          <p:cNvPr id="6146" name="Picture 2" descr="http://i073.radikal.ru/1104/3c/af3692ba842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57166"/>
            <a:ext cx="7215206" cy="628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30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121</Words>
  <Application>Microsoft Office PowerPoint</Application>
  <PresentationFormat>Экран (4:3)</PresentationFormat>
  <Paragraphs>17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Мозаика</vt:lpstr>
      <vt:lpstr>Слайд 2</vt:lpstr>
      <vt:lpstr>Синтезатор «АНС» -  первый в мире многоголосный музыкальный синтезатор.   </vt:lpstr>
      <vt:lpstr>Эдуард Артемьев (1937-2022)  –  российский композитор, создавал электронную музыку, активно экспериментируя со звуком. </vt:lpstr>
      <vt:lpstr>Пьеса «Мозаика».  Быть может, вся природа – мозаика цветов? Быть может, вся природа – различность голосов? Быть может, вся природа – лишь числа и черты? Быть может, вся природа – желанье красоты?                                                                                        К.Бальмонт.</vt:lpstr>
      <vt:lpstr>Рисунки Алексея Леонова</vt:lpstr>
      <vt:lpstr>Первый рисунок из космоса, который сделал советский космонавт Алексей Леонов на корабле «Восход-2».     Во время этого полета 18 марта 1965 года  Леонов вышел в открытый космос — впервые в истории. </vt:lpstr>
      <vt:lpstr>А.Леонов.  Утро в космосе.</vt:lpstr>
      <vt:lpstr>А. Леонов.  Над Чёрным морем.</vt:lpstr>
      <vt:lpstr>А. Леонов.  На Луне.</vt:lpstr>
      <vt:lpstr>А. Леонов. Бета Лиры.</vt:lpstr>
      <vt:lpstr>А. Леонов. «Планета  в туманноcти IC443».</vt:lpstr>
      <vt:lpstr>А. Леонов.  На спутнике  Юпитера.</vt:lpstr>
      <vt:lpstr>А.Леонов.  Мимо золотой звезды Цефея.</vt:lpstr>
      <vt:lpstr>А. Леонов.  Вблизи Луны.</vt:lpstr>
      <vt:lpstr>Слайд 16</vt:lpstr>
      <vt:lpstr>Слайд 17</vt:lpstr>
      <vt:lpstr>На ваш слух – музыка каких композиторов была более «космической»: Ч.Айвз «Вопрос, оставшийся без ответа», А.Н.Скрябин «Тема Звезды», Э.Артемьев «Мозаика», М.Таривердиев «Маленький принц», А.Пахмутова Знаете, каким он парнем был», В.Мигуля «Трава у дома»?  В исполнении каких инструментов (инструментов симфонического оркестра или электронных) ярче и интереснее зазвучит музыка о Космосе?  На дом: послушать музыку группы «Спейс», «Зодиак», французского композитора Жана Мишеля Жарра.      </vt:lpstr>
      <vt:lpstr>Всем спасибо!</vt:lpstr>
      <vt:lpstr>Слайд 20</vt:lpstr>
      <vt:lpstr>Слайд 21</vt:lpstr>
      <vt:lpstr>Слайд 22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Мозаика</dc:title>
  <dc:creator>Julia Kovaleva</dc:creator>
  <cp:lastModifiedBy>Julia Kovaleva</cp:lastModifiedBy>
  <cp:revision>10</cp:revision>
  <dcterms:created xsi:type="dcterms:W3CDTF">2023-02-02T14:35:41Z</dcterms:created>
  <dcterms:modified xsi:type="dcterms:W3CDTF">2023-02-02T16:07:48Z</dcterms:modified>
</cp:coreProperties>
</file>