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ACC8010-A8CB-478E-8091-52F6AC464AFE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C3243AF-01C6-4444-85E2-41EC3E9AB0D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501150"/>
          </a:xfrm>
        </p:spPr>
        <p:txBody>
          <a:bodyPr>
            <a:noAutofit/>
          </a:bodyPr>
          <a:lstStyle/>
          <a:p>
            <a:r>
              <a:rPr lang="ru-RU" sz="7200" dirty="0" smtClean="0"/>
              <a:t>Арифметическая прогрессия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581128"/>
            <a:ext cx="7406640" cy="1752600"/>
          </a:xfrm>
        </p:spPr>
        <p:txBody>
          <a:bodyPr/>
          <a:lstStyle/>
          <a:p>
            <a:pPr algn="ctr"/>
            <a:r>
              <a:rPr lang="ru-RU" dirty="0" smtClean="0"/>
              <a:t>продолжение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71" b="57172"/>
          <a:stretch/>
        </p:blipFill>
        <p:spPr bwMode="auto">
          <a:xfrm>
            <a:off x="0" y="5517232"/>
            <a:ext cx="9144000" cy="108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67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– самопроверка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243627"/>
              </p:ext>
            </p:extLst>
          </p:nvPr>
        </p:nvGraphicFramePr>
        <p:xfrm>
          <a:off x="1187623" y="1772816"/>
          <a:ext cx="7560840" cy="2804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8271"/>
                <a:gridCol w="1505437"/>
                <a:gridCol w="1505437"/>
                <a:gridCol w="1505437"/>
                <a:gridCol w="150625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№ задания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1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2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3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4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Ответ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Б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В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А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В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087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dirty="0" smtClean="0">
                <a:latin typeface="Times New Roman"/>
                <a:cs typeface="Times New Roman"/>
              </a:rPr>
              <a:t>§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№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192 (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2,4), 194, 204 (задача из реальной жизни).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1031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47558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Я научился …</a:t>
            </a:r>
          </a:p>
          <a:p>
            <a:r>
              <a:rPr lang="ru-RU" sz="4000" dirty="0" smtClean="0"/>
              <a:t>Мне еще нужно поработать над …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31285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Теоретическая разминка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9220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Работа в группах – карточка-задание № 1.</a:t>
            </a:r>
          </a:p>
          <a:p>
            <a:r>
              <a:rPr lang="ru-RU" sz="2400" dirty="0" smtClean="0"/>
              <a:t>Оцените ответы другой команды!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50111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Устная Практическая работа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 smtClean="0"/>
              <a:t>Карточка-задание </a:t>
            </a:r>
            <a:r>
              <a:rPr lang="ru-RU" sz="2400" dirty="0"/>
              <a:t>№ </a:t>
            </a:r>
            <a:r>
              <a:rPr lang="ru-RU" sz="2400" dirty="0" smtClean="0"/>
              <a:t>2 – ответы пишем на доске!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53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Проверьте себя и соседа: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Группа 1</a:t>
            </a:r>
          </a:p>
          <a:p>
            <a:r>
              <a:rPr lang="ru-RU" dirty="0" smtClean="0"/>
              <a:t>1) 24</a:t>
            </a:r>
          </a:p>
          <a:p>
            <a:r>
              <a:rPr lang="ru-RU" dirty="0" smtClean="0"/>
              <a:t>2) 35</a:t>
            </a:r>
          </a:p>
          <a:p>
            <a:r>
              <a:rPr lang="ru-RU" dirty="0" smtClean="0"/>
              <a:t>3) 13</a:t>
            </a:r>
          </a:p>
          <a:p>
            <a:r>
              <a:rPr lang="ru-RU" dirty="0" smtClean="0"/>
              <a:t>4) 4</a:t>
            </a:r>
          </a:p>
          <a:p>
            <a:r>
              <a:rPr lang="ru-RU" dirty="0" smtClean="0"/>
              <a:t>5) - 3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Группа 2</a:t>
            </a:r>
          </a:p>
          <a:p>
            <a:r>
              <a:rPr lang="ru-RU" dirty="0" smtClean="0"/>
              <a:t>1) 17</a:t>
            </a:r>
          </a:p>
          <a:p>
            <a:r>
              <a:rPr lang="ru-RU" dirty="0" smtClean="0"/>
              <a:t>2) 37</a:t>
            </a:r>
          </a:p>
          <a:p>
            <a:r>
              <a:rPr lang="ru-RU" dirty="0" smtClean="0"/>
              <a:t>3) 23</a:t>
            </a:r>
          </a:p>
          <a:p>
            <a:r>
              <a:rPr lang="ru-RU" dirty="0" smtClean="0"/>
              <a:t>4) 3</a:t>
            </a:r>
          </a:p>
          <a:p>
            <a:r>
              <a:rPr lang="ru-RU" dirty="0" smtClean="0"/>
              <a:t>5) 2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11927" y="4653136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Оцените выполнение заданий:</a:t>
            </a:r>
          </a:p>
          <a:p>
            <a:r>
              <a:rPr lang="ru-RU" sz="2400" dirty="0" smtClean="0"/>
              <a:t>5 заданий-5;</a:t>
            </a:r>
          </a:p>
          <a:p>
            <a:r>
              <a:rPr lang="ru-RU" sz="2400" dirty="0" smtClean="0"/>
              <a:t>3-4 </a:t>
            </a:r>
            <a:r>
              <a:rPr lang="ru-RU" sz="2400" dirty="0"/>
              <a:t>задания-4; </a:t>
            </a:r>
            <a:endParaRPr lang="ru-RU" sz="2400" dirty="0" smtClean="0"/>
          </a:p>
          <a:p>
            <a:r>
              <a:rPr lang="ru-RU" sz="2400" dirty="0" smtClean="0"/>
              <a:t>1-2 задания-3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не </a:t>
            </a:r>
            <a:r>
              <a:rPr lang="ru-RU" sz="2400" dirty="0"/>
              <a:t>выполнено правильно ни одно задание-2</a:t>
            </a:r>
          </a:p>
        </p:txBody>
      </p:sp>
    </p:spTree>
    <p:extLst>
      <p:ext uri="{BB962C8B-B14F-4D97-AF65-F5344CB8AC3E}">
        <p14:creationId xmlns:p14="http://schemas.microsoft.com/office/powerpoint/2010/main" val="3259999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Предание о Карле Гауссе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Карл Фридрих Гаусс (1777 – 1855)</a:t>
            </a:r>
          </a:p>
          <a:p>
            <a:r>
              <a:rPr lang="ru-RU" dirty="0" smtClean="0"/>
              <a:t>С детства его называли «юный гений» и «принц математики»</a:t>
            </a:r>
          </a:p>
          <a:p>
            <a:r>
              <a:rPr lang="ru-RU" dirty="0" smtClean="0"/>
              <a:t>Немецкий математик, астроном, геодезист, физик, член-корреспондент (1802) и иностранный почетный член (1824) Санкт-Петербургской Академии наук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586" y="1524000"/>
            <a:ext cx="3642127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19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Сумма </a:t>
            </a:r>
            <a:r>
              <a:rPr lang="en-US" dirty="0" smtClean="0"/>
              <a:t>n</a:t>
            </a:r>
            <a:r>
              <a:rPr lang="ru-RU" dirty="0" smtClean="0"/>
              <a:t> первых членов арифметической прогрессии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609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05536"/>
          </a:xfrm>
        </p:spPr>
        <p:txBody>
          <a:bodyPr>
            <a:noAutofit/>
          </a:bodyPr>
          <a:lstStyle/>
          <a:p>
            <a:r>
              <a:rPr lang="ru-RU" sz="5400" dirty="0" smtClean="0"/>
              <a:t>уметь применять формулу </a:t>
            </a:r>
            <a:r>
              <a:rPr lang="ru-RU" sz="5400" dirty="0"/>
              <a:t>суммы </a:t>
            </a:r>
            <a:r>
              <a:rPr lang="en-US" sz="5400" dirty="0"/>
              <a:t>n</a:t>
            </a:r>
            <a:r>
              <a:rPr lang="ru-RU" sz="5400" dirty="0"/>
              <a:t> первых членов арифметической </a:t>
            </a:r>
            <a:r>
              <a:rPr lang="ru-RU" sz="5400" dirty="0" smtClean="0"/>
              <a:t>прогрессии для решения задач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454139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/>
              <a:t>Вывести формулу</a:t>
            </a:r>
          </a:p>
          <a:p>
            <a:r>
              <a:rPr lang="ru-RU" sz="6000" dirty="0" smtClean="0"/>
              <a:t>Научится применять формулу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90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>
          <a:xfrm>
            <a:off x="1432560" y="2708920"/>
            <a:ext cx="7406640" cy="893744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192 (1, 3), 193, 195, 196, 197, 198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9286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86</TotalTime>
  <Words>228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Арифметическая прогрессия</vt:lpstr>
      <vt:lpstr>Теоретическая разминка</vt:lpstr>
      <vt:lpstr>Устная Практическая работа</vt:lpstr>
      <vt:lpstr>Проверьте себя и соседа:</vt:lpstr>
      <vt:lpstr>Предание о Карле Гауссе</vt:lpstr>
      <vt:lpstr>Сумма n первых членов арифметической прогрессии</vt:lpstr>
      <vt:lpstr>Цель урока:</vt:lpstr>
      <vt:lpstr>Задачи:</vt:lpstr>
      <vt:lpstr>Применение</vt:lpstr>
      <vt:lpstr>Тест – самопроверка</vt:lpstr>
      <vt:lpstr>Домашнее задание</vt:lpstr>
      <vt:lpstr>Итог урока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7</cp:revision>
  <dcterms:created xsi:type="dcterms:W3CDTF">2018-01-29T14:44:48Z</dcterms:created>
  <dcterms:modified xsi:type="dcterms:W3CDTF">2018-01-29T16:11:12Z</dcterms:modified>
</cp:coreProperties>
</file>