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7" r:id="rId4"/>
    <p:sldId id="268" r:id="rId5"/>
    <p:sldId id="270" r:id="rId6"/>
    <p:sldId id="273" r:id="rId7"/>
    <p:sldId id="283" r:id="rId8"/>
    <p:sldId id="269" r:id="rId9"/>
    <p:sldId id="274" r:id="rId10"/>
    <p:sldId id="279" r:id="rId11"/>
    <p:sldId id="272" r:id="rId12"/>
    <p:sldId id="297" r:id="rId13"/>
    <p:sldId id="282" r:id="rId14"/>
    <p:sldId id="299" r:id="rId15"/>
    <p:sldId id="298" r:id="rId16"/>
    <p:sldId id="281" r:id="rId17"/>
    <p:sldId id="275" r:id="rId18"/>
    <p:sldId id="293" r:id="rId19"/>
    <p:sldId id="292" r:id="rId20"/>
    <p:sldId id="291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8" d="100"/>
          <a:sy n="78" d="100"/>
        </p:scale>
        <p:origin x="1594" y="43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microsoft.com/office/2016/11/relationships/changesInfo" Target="changesInfos/changesInfo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stenka_av@mail.ru" userId="00bff008023d4856" providerId="LiveId" clId="{9A403A43-C84F-4170-8452-6BAC47120BAA}"/>
    <pc:docChg chg="custSel addSld delSld modSld">
      <pc:chgData name="nastenka_av@mail.ru" userId="00bff008023d4856" providerId="LiveId" clId="{9A403A43-C84F-4170-8452-6BAC47120BAA}" dt="2022-06-02T17:13:19.864" v="117" actId="20577"/>
      <pc:docMkLst>
        <pc:docMk/>
      </pc:docMkLst>
      <pc:sldChg chg="modSp mod">
        <pc:chgData name="nastenka_av@mail.ru" userId="00bff008023d4856" providerId="LiveId" clId="{9A403A43-C84F-4170-8452-6BAC47120BAA}" dt="2022-06-02T15:13:15.208" v="3" actId="27636"/>
        <pc:sldMkLst>
          <pc:docMk/>
          <pc:sldMk cId="1061249461" sldId="256"/>
        </pc:sldMkLst>
        <pc:spChg chg="mod">
          <ac:chgData name="nastenka_av@mail.ru" userId="00bff008023d4856" providerId="LiveId" clId="{9A403A43-C84F-4170-8452-6BAC47120BAA}" dt="2022-06-02T15:13:15.208" v="3" actId="27636"/>
          <ac:spMkLst>
            <pc:docMk/>
            <pc:sldMk cId="1061249461" sldId="256"/>
            <ac:spMk id="3" creationId="{00000000-0000-0000-0000-000000000000}"/>
          </ac:spMkLst>
        </pc:spChg>
      </pc:sldChg>
      <pc:sldChg chg="del">
        <pc:chgData name="nastenka_av@mail.ru" userId="00bff008023d4856" providerId="LiveId" clId="{9A403A43-C84F-4170-8452-6BAC47120BAA}" dt="2022-06-02T17:01:50.392" v="56" actId="47"/>
        <pc:sldMkLst>
          <pc:docMk/>
          <pc:sldMk cId="1212428513" sldId="263"/>
        </pc:sldMkLst>
      </pc:sldChg>
      <pc:sldChg chg="modSp mod">
        <pc:chgData name="nastenka_av@mail.ru" userId="00bff008023d4856" providerId="LiveId" clId="{9A403A43-C84F-4170-8452-6BAC47120BAA}" dt="2022-06-02T17:01:02.544" v="13" actId="6549"/>
        <pc:sldMkLst>
          <pc:docMk/>
          <pc:sldMk cId="2468627726" sldId="275"/>
        </pc:sldMkLst>
        <pc:spChg chg="mod">
          <ac:chgData name="nastenka_av@mail.ru" userId="00bff008023d4856" providerId="LiveId" clId="{9A403A43-C84F-4170-8452-6BAC47120BAA}" dt="2022-06-02T17:01:02.544" v="13" actId="6549"/>
          <ac:spMkLst>
            <pc:docMk/>
            <pc:sldMk cId="2468627726" sldId="275"/>
            <ac:spMk id="5" creationId="{00000000-0000-0000-0000-000000000000}"/>
          </ac:spMkLst>
        </pc:spChg>
      </pc:sldChg>
      <pc:sldChg chg="del">
        <pc:chgData name="nastenka_av@mail.ru" userId="00bff008023d4856" providerId="LiveId" clId="{9A403A43-C84F-4170-8452-6BAC47120BAA}" dt="2022-06-02T17:00:46.528" v="12" actId="47"/>
        <pc:sldMkLst>
          <pc:docMk/>
          <pc:sldMk cId="2468627726" sldId="276"/>
        </pc:sldMkLst>
      </pc:sldChg>
      <pc:sldChg chg="del">
        <pc:chgData name="nastenka_av@mail.ru" userId="00bff008023d4856" providerId="LiveId" clId="{9A403A43-C84F-4170-8452-6BAC47120BAA}" dt="2022-06-02T17:00:36.636" v="11" actId="47"/>
        <pc:sldMkLst>
          <pc:docMk/>
          <pc:sldMk cId="2468627726" sldId="277"/>
        </pc:sldMkLst>
      </pc:sldChg>
      <pc:sldChg chg="del">
        <pc:chgData name="nastenka_av@mail.ru" userId="00bff008023d4856" providerId="LiveId" clId="{9A403A43-C84F-4170-8452-6BAC47120BAA}" dt="2022-06-02T17:00:13.497" v="9" actId="47"/>
        <pc:sldMkLst>
          <pc:docMk/>
          <pc:sldMk cId="2468627726" sldId="278"/>
        </pc:sldMkLst>
      </pc:sldChg>
      <pc:sldChg chg="del">
        <pc:chgData name="nastenka_av@mail.ru" userId="00bff008023d4856" providerId="LiveId" clId="{9A403A43-C84F-4170-8452-6BAC47120BAA}" dt="2022-06-02T17:00:35.495" v="10" actId="47"/>
        <pc:sldMkLst>
          <pc:docMk/>
          <pc:sldMk cId="2468627726" sldId="280"/>
        </pc:sldMkLst>
      </pc:sldChg>
      <pc:sldChg chg="del">
        <pc:chgData name="nastenka_av@mail.ru" userId="00bff008023d4856" providerId="LiveId" clId="{9A403A43-C84F-4170-8452-6BAC47120BAA}" dt="2022-06-02T15:13:32.159" v="5" actId="47"/>
        <pc:sldMkLst>
          <pc:docMk/>
          <pc:sldMk cId="2468627726" sldId="284"/>
        </pc:sldMkLst>
      </pc:sldChg>
      <pc:sldChg chg="del">
        <pc:chgData name="nastenka_av@mail.ru" userId="00bff008023d4856" providerId="LiveId" clId="{9A403A43-C84F-4170-8452-6BAC47120BAA}" dt="2022-06-02T15:13:33.563" v="6" actId="47"/>
        <pc:sldMkLst>
          <pc:docMk/>
          <pc:sldMk cId="2468627726" sldId="285"/>
        </pc:sldMkLst>
      </pc:sldChg>
      <pc:sldChg chg="del">
        <pc:chgData name="nastenka_av@mail.ru" userId="00bff008023d4856" providerId="LiveId" clId="{9A403A43-C84F-4170-8452-6BAC47120BAA}" dt="2022-06-02T15:13:30.686" v="4" actId="47"/>
        <pc:sldMkLst>
          <pc:docMk/>
          <pc:sldMk cId="2468627726" sldId="286"/>
        </pc:sldMkLst>
      </pc:sldChg>
      <pc:sldChg chg="del">
        <pc:chgData name="nastenka_av@mail.ru" userId="00bff008023d4856" providerId="LiveId" clId="{9A403A43-C84F-4170-8452-6BAC47120BAA}" dt="2022-06-02T15:13:37.589" v="8" actId="47"/>
        <pc:sldMkLst>
          <pc:docMk/>
          <pc:sldMk cId="2468627726" sldId="287"/>
        </pc:sldMkLst>
      </pc:sldChg>
      <pc:sldChg chg="del">
        <pc:chgData name="nastenka_av@mail.ru" userId="00bff008023d4856" providerId="LiveId" clId="{9A403A43-C84F-4170-8452-6BAC47120BAA}" dt="2022-06-02T15:13:36.402" v="7" actId="47"/>
        <pc:sldMkLst>
          <pc:docMk/>
          <pc:sldMk cId="2468627726" sldId="288"/>
        </pc:sldMkLst>
      </pc:sldChg>
      <pc:sldChg chg="modSp mod">
        <pc:chgData name="nastenka_av@mail.ru" userId="00bff008023d4856" providerId="LiveId" clId="{9A403A43-C84F-4170-8452-6BAC47120BAA}" dt="2022-06-02T17:01:36.600" v="54" actId="20577"/>
        <pc:sldMkLst>
          <pc:docMk/>
          <pc:sldMk cId="2468627726" sldId="291"/>
        </pc:sldMkLst>
        <pc:spChg chg="mod">
          <ac:chgData name="nastenka_av@mail.ru" userId="00bff008023d4856" providerId="LiveId" clId="{9A403A43-C84F-4170-8452-6BAC47120BAA}" dt="2022-06-02T17:01:36.600" v="54" actId="20577"/>
          <ac:spMkLst>
            <pc:docMk/>
            <pc:sldMk cId="2468627726" sldId="291"/>
            <ac:spMk id="5" creationId="{00000000-0000-0000-0000-000000000000}"/>
          </ac:spMkLst>
        </pc:spChg>
      </pc:sldChg>
      <pc:sldChg chg="del">
        <pc:chgData name="nastenka_av@mail.ru" userId="00bff008023d4856" providerId="LiveId" clId="{9A403A43-C84F-4170-8452-6BAC47120BAA}" dt="2022-06-02T17:01:49.299" v="55" actId="47"/>
        <pc:sldMkLst>
          <pc:docMk/>
          <pc:sldMk cId="2468627726" sldId="295"/>
        </pc:sldMkLst>
      </pc:sldChg>
      <pc:sldChg chg="addSp modSp new mod">
        <pc:chgData name="nastenka_av@mail.ru" userId="00bff008023d4856" providerId="LiveId" clId="{9A403A43-C84F-4170-8452-6BAC47120BAA}" dt="2022-06-02T17:12:32.248" v="73" actId="20577"/>
        <pc:sldMkLst>
          <pc:docMk/>
          <pc:sldMk cId="1901976229" sldId="298"/>
        </pc:sldMkLst>
        <pc:spChg chg="mod">
          <ac:chgData name="nastenka_av@mail.ru" userId="00bff008023d4856" providerId="LiveId" clId="{9A403A43-C84F-4170-8452-6BAC47120BAA}" dt="2022-06-02T17:12:32.248" v="73" actId="20577"/>
          <ac:spMkLst>
            <pc:docMk/>
            <pc:sldMk cId="1901976229" sldId="298"/>
            <ac:spMk id="2" creationId="{C812BB99-86E9-BEBC-EC52-3E8265DF4026}"/>
          </ac:spMkLst>
        </pc:spChg>
        <pc:picChg chg="add mod">
          <ac:chgData name="nastenka_av@mail.ru" userId="00bff008023d4856" providerId="LiveId" clId="{9A403A43-C84F-4170-8452-6BAC47120BAA}" dt="2022-06-02T17:12:21.881" v="61" actId="1076"/>
          <ac:picMkLst>
            <pc:docMk/>
            <pc:sldMk cId="1901976229" sldId="298"/>
            <ac:picMk id="4" creationId="{884A2228-8D26-C5FD-A6F9-68E8682FD47B}"/>
          </ac:picMkLst>
        </pc:picChg>
      </pc:sldChg>
      <pc:sldChg chg="addSp modSp new mod">
        <pc:chgData name="nastenka_av@mail.ru" userId="00bff008023d4856" providerId="LiveId" clId="{9A403A43-C84F-4170-8452-6BAC47120BAA}" dt="2022-06-02T17:13:19.864" v="117" actId="20577"/>
        <pc:sldMkLst>
          <pc:docMk/>
          <pc:sldMk cId="3593462762" sldId="299"/>
        </pc:sldMkLst>
        <pc:spChg chg="mod">
          <ac:chgData name="nastenka_av@mail.ru" userId="00bff008023d4856" providerId="LiveId" clId="{9A403A43-C84F-4170-8452-6BAC47120BAA}" dt="2022-06-02T17:13:19.864" v="117" actId="20577"/>
          <ac:spMkLst>
            <pc:docMk/>
            <pc:sldMk cId="3593462762" sldId="299"/>
            <ac:spMk id="2" creationId="{4CFAF36C-36BC-D685-0796-8A4616EC2A51}"/>
          </ac:spMkLst>
        </pc:spChg>
        <pc:picChg chg="add mod">
          <ac:chgData name="nastenka_av@mail.ru" userId="00bff008023d4856" providerId="LiveId" clId="{9A403A43-C84F-4170-8452-6BAC47120BAA}" dt="2022-06-02T17:12:58.518" v="77" actId="1076"/>
          <ac:picMkLst>
            <pc:docMk/>
            <pc:sldMk cId="3593462762" sldId="299"/>
            <ac:picMk id="4" creationId="{21A96B42-C0AE-9A96-5B73-48A5BF04E4D3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microsoft.com/office/2007/relationships/hdphoto" Target="../media/hdphoto2.wdp"/><Relationship Id="rId4" Type="http://schemas.openxmlformats.org/officeDocument/2006/relationships/image" Target="../media/image4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microsoft.com/office/2007/relationships/hdphoto" Target="../media/hdphoto1.wdp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microsoft.com/office/2007/relationships/hdphoto" Target="../media/hdphoto2.wdp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microsoft.com/office/2007/relationships/hdphoto" Target="../media/hdphoto2.wdp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microsoft.com/office/2007/relationships/hdphoto" Target="../media/hdphoto1.wdp"/></Relationships>
</file>

<file path=ppt/slideLayouts/_rels/slideLayout7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microsoft.com/office/2007/relationships/hdphoto" Target="../media/hdphoto2.wdp"/><Relationship Id="rId4" Type="http://schemas.openxmlformats.org/officeDocument/2006/relationships/image" Target="../media/image4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4" descr="http://www.molokovsem.com/wp-content/uploads/2012/10/rusca-seo1-300x260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048138" flipH="1">
            <a:off x="1074048" y="-355271"/>
            <a:ext cx="5261857" cy="44081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6" descr="https://r.mtdata.ru/r480x-/u19/photo0F6F/20890808034-0/original.jpg"/>
          <p:cNvPicPr>
            <a:picLocks noChangeAspect="1" noChangeArrowheads="1"/>
          </p:cNvPicPr>
          <p:nvPr userDrawn="1"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667" b="96667" l="14167" r="8562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3550" r="14396"/>
          <a:stretch/>
        </p:blipFill>
        <p:spPr bwMode="auto">
          <a:xfrm>
            <a:off x="323528" y="344551"/>
            <a:ext cx="2559669" cy="2664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8" descr="http://photoshopia.ru/clipart/data/1319/medium/1442769904315_photoshopia_ru.png"/>
          <p:cNvPicPr>
            <a:picLocks noChangeAspect="1" noChangeArrowheads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90702" flipH="1">
            <a:off x="-5014" y="858554"/>
            <a:ext cx="4178495" cy="59339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Заголовок 1"/>
          <p:cNvSpPr>
            <a:spLocks noGrp="1"/>
          </p:cNvSpPr>
          <p:nvPr>
            <p:ph type="ctrTitle"/>
          </p:nvPr>
        </p:nvSpPr>
        <p:spPr>
          <a:xfrm>
            <a:off x="2339752" y="3212975"/>
            <a:ext cx="6624736" cy="1944216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2">
                    <a:lumMod val="50000"/>
                  </a:schemeClr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19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707904" y="5517232"/>
            <a:ext cx="5254003" cy="108012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2">
                    <a:lumMod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/>
              <a:t>Образец подзаголовка</a:t>
            </a:r>
          </a:p>
        </p:txBody>
      </p:sp>
      <p:sp>
        <p:nvSpPr>
          <p:cNvPr id="20" name="Скругленный прямоугольник 19"/>
          <p:cNvSpPr/>
          <p:nvPr userDrawn="1"/>
        </p:nvSpPr>
        <p:spPr>
          <a:xfrm>
            <a:off x="2339752" y="3249442"/>
            <a:ext cx="6624736" cy="1907749"/>
          </a:xfrm>
          <a:prstGeom prst="roundRect">
            <a:avLst/>
          </a:prstGeom>
          <a:noFill/>
          <a:ln w="63500" cmpd="dbl">
            <a:gradFill>
              <a:gsLst>
                <a:gs pos="0">
                  <a:srgbClr val="000082"/>
                </a:gs>
                <a:gs pos="13000">
                  <a:srgbClr val="0047FF"/>
                </a:gs>
                <a:gs pos="28000">
                  <a:srgbClr val="000082"/>
                </a:gs>
                <a:gs pos="42999">
                  <a:srgbClr val="0047FF"/>
                </a:gs>
                <a:gs pos="58000">
                  <a:srgbClr val="000082"/>
                </a:gs>
                <a:gs pos="72000">
                  <a:srgbClr val="0047FF"/>
                </a:gs>
                <a:gs pos="87000">
                  <a:srgbClr val="000082"/>
                </a:gs>
                <a:gs pos="100000">
                  <a:srgbClr val="0047FF"/>
                </a:gs>
              </a:gsLst>
              <a:lin ang="54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Скругленный прямоугольник 20"/>
          <p:cNvSpPr/>
          <p:nvPr userDrawn="1"/>
        </p:nvSpPr>
        <p:spPr>
          <a:xfrm>
            <a:off x="3704976" y="5517232"/>
            <a:ext cx="5259512" cy="1080120"/>
          </a:xfrm>
          <a:prstGeom prst="roundRect">
            <a:avLst/>
          </a:prstGeom>
          <a:noFill/>
          <a:ln w="63500" cmpd="dbl">
            <a:gradFill>
              <a:gsLst>
                <a:gs pos="0">
                  <a:srgbClr val="000082"/>
                </a:gs>
                <a:gs pos="13000">
                  <a:srgbClr val="0047FF"/>
                </a:gs>
                <a:gs pos="28000">
                  <a:srgbClr val="000082"/>
                </a:gs>
                <a:gs pos="42999">
                  <a:srgbClr val="0047FF"/>
                </a:gs>
                <a:gs pos="58000">
                  <a:srgbClr val="000082"/>
                </a:gs>
                <a:gs pos="72000">
                  <a:srgbClr val="0047FF"/>
                </a:gs>
                <a:gs pos="87000">
                  <a:srgbClr val="000082"/>
                </a:gs>
                <a:gs pos="100000">
                  <a:srgbClr val="0047FF"/>
                </a:gs>
              </a:gsLst>
              <a:lin ang="54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650113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Заголовок и объект">
    <p:bg>
      <p:bgPr>
        <a:gradFill flip="none" rotWithShape="1">
          <a:gsLst>
            <a:gs pos="2000">
              <a:srgbClr val="03D4A8">
                <a:alpha val="47000"/>
                <a:lumMod val="68000"/>
                <a:lumOff val="32000"/>
              </a:srgbClr>
            </a:gs>
            <a:gs pos="49000">
              <a:srgbClr val="21D6E0">
                <a:alpha val="75000"/>
              </a:srgbClr>
            </a:gs>
            <a:gs pos="84000">
              <a:srgbClr val="0087E6">
                <a:alpha val="58000"/>
              </a:srgbClr>
            </a:gs>
            <a:gs pos="97000">
              <a:srgbClr val="00B050">
                <a:alpha val="84000"/>
              </a:srgbClr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Скругленный прямоугольник 16"/>
          <p:cNvSpPr/>
          <p:nvPr userDrawn="1"/>
        </p:nvSpPr>
        <p:spPr>
          <a:xfrm>
            <a:off x="791330" y="1700808"/>
            <a:ext cx="7885126" cy="4824536"/>
          </a:xfrm>
          <a:prstGeom prst="roundRect">
            <a:avLst/>
          </a:prstGeom>
          <a:noFill/>
          <a:ln w="63500" cmpd="dbl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6" name="Picture 2" descr="http://www.molokovsem.com/wp-content/uploads/2012/10/rusca-seo1-300x260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20102">
            <a:off x="1946923" y="5391301"/>
            <a:ext cx="2026568" cy="16585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8" descr="http://photoshopia.ru/clipart/data/1319/medium/1442769904315_photoshopia_ru.png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533704" flipH="1">
            <a:off x="210355" y="4105911"/>
            <a:ext cx="2062377" cy="29287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91330" y="260648"/>
            <a:ext cx="7895470" cy="115699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2">
                    <a:lumMod val="50000"/>
                  </a:schemeClr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91330" y="1772816"/>
            <a:ext cx="7895470" cy="4752528"/>
          </a:xfrm>
        </p:spPr>
        <p:txBody>
          <a:bodyPr/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7" name="Скругленный прямоугольник 6"/>
          <p:cNvSpPr/>
          <p:nvPr userDrawn="1"/>
        </p:nvSpPr>
        <p:spPr>
          <a:xfrm>
            <a:off x="791330" y="260648"/>
            <a:ext cx="7885126" cy="1152128"/>
          </a:xfrm>
          <a:prstGeom prst="roundRect">
            <a:avLst/>
          </a:prstGeom>
          <a:noFill/>
          <a:ln w="63500" cmpd="dbl">
            <a:gradFill>
              <a:gsLst>
                <a:gs pos="0">
                  <a:srgbClr val="000082"/>
                </a:gs>
                <a:gs pos="13000">
                  <a:srgbClr val="0047FF"/>
                </a:gs>
                <a:gs pos="28000">
                  <a:srgbClr val="000082"/>
                </a:gs>
                <a:gs pos="42999">
                  <a:srgbClr val="0047FF"/>
                </a:gs>
                <a:gs pos="58000">
                  <a:srgbClr val="000082"/>
                </a:gs>
                <a:gs pos="72000">
                  <a:srgbClr val="0047FF"/>
                </a:gs>
                <a:gs pos="87000">
                  <a:srgbClr val="000082"/>
                </a:gs>
                <a:gs pos="100000">
                  <a:srgbClr val="0047FF"/>
                </a:gs>
              </a:gsLst>
              <a:lin ang="54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2" name="Picture 6" descr="https://r.mtdata.ru/r480x-/u19/photo0F6F/20890808034-0/original.jpg"/>
          <p:cNvPicPr>
            <a:picLocks noChangeAspect="1" noChangeArrowheads="1"/>
          </p:cNvPicPr>
          <p:nvPr userDrawn="1"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667" b="96667" l="14167" r="8562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3550" r="14396"/>
          <a:stretch/>
        </p:blipFill>
        <p:spPr bwMode="auto">
          <a:xfrm rot="20243002">
            <a:off x="1275826" y="5565008"/>
            <a:ext cx="1259632" cy="13111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017851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Pr>
        <a:gradFill flip="none" rotWithShape="1">
          <a:gsLst>
            <a:gs pos="9000">
              <a:srgbClr val="03D4A8">
                <a:alpha val="47000"/>
                <a:lumMod val="68000"/>
                <a:lumOff val="32000"/>
              </a:srgbClr>
            </a:gs>
            <a:gs pos="33000">
              <a:srgbClr val="21D6E0">
                <a:alpha val="75000"/>
              </a:srgbClr>
            </a:gs>
            <a:gs pos="56000">
              <a:srgbClr val="0087E6">
                <a:alpha val="58000"/>
              </a:srgbClr>
            </a:gs>
            <a:gs pos="43000">
              <a:srgbClr val="00B050">
                <a:alpha val="84000"/>
              </a:srgbClr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Скругленный прямоугольник 11"/>
          <p:cNvSpPr/>
          <p:nvPr userDrawn="1"/>
        </p:nvSpPr>
        <p:spPr>
          <a:xfrm>
            <a:off x="791330" y="1700808"/>
            <a:ext cx="7885126" cy="4824536"/>
          </a:xfrm>
          <a:prstGeom prst="roundRect">
            <a:avLst/>
          </a:prstGeom>
          <a:noFill/>
          <a:ln w="63500" cmpd="dbl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91330" y="260648"/>
            <a:ext cx="7895470" cy="1156990"/>
          </a:xfrm>
          <a:prstGeom prst="rect">
            <a:avLst/>
          </a:prstGeo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91330" y="1700808"/>
            <a:ext cx="7885126" cy="4824536"/>
          </a:xfrm>
        </p:spPr>
        <p:txBody>
          <a:bodyPr/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02.06.2022</a:t>
            </a:fld>
            <a:endParaRPr lang="ru-RU"/>
          </a:p>
        </p:txBody>
      </p:sp>
      <p:sp>
        <p:nvSpPr>
          <p:cNvPr id="7" name="Скругленный прямоугольник 6"/>
          <p:cNvSpPr/>
          <p:nvPr userDrawn="1"/>
        </p:nvSpPr>
        <p:spPr>
          <a:xfrm>
            <a:off x="791330" y="260648"/>
            <a:ext cx="7885126" cy="1152128"/>
          </a:xfrm>
          <a:prstGeom prst="roundRect">
            <a:avLst/>
          </a:prstGeom>
          <a:noFill/>
          <a:ln w="63500" cmpd="dbl">
            <a:gradFill>
              <a:gsLst>
                <a:gs pos="0">
                  <a:srgbClr val="000082"/>
                </a:gs>
                <a:gs pos="13000">
                  <a:srgbClr val="0047FF"/>
                </a:gs>
                <a:gs pos="28000">
                  <a:srgbClr val="000082"/>
                </a:gs>
                <a:gs pos="42999">
                  <a:srgbClr val="0047FF"/>
                </a:gs>
                <a:gs pos="58000">
                  <a:srgbClr val="000082"/>
                </a:gs>
                <a:gs pos="72000">
                  <a:srgbClr val="0047FF"/>
                </a:gs>
                <a:gs pos="87000">
                  <a:srgbClr val="000082"/>
                </a:gs>
                <a:gs pos="100000">
                  <a:srgbClr val="0047FF"/>
                </a:gs>
              </a:gsLst>
              <a:lin ang="54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" name="Picture 2" descr="http://www.molokovsem.com/wp-content/uploads/2012/10/rusca-seo1-300x260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5387480"/>
            <a:ext cx="2448272" cy="14705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http://www.molokovsem.com/wp-content/uploads/2012/10/rusca-seo1-300x260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6381" y="5113842"/>
            <a:ext cx="1937387" cy="15855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http://www.molokovsem.com/wp-content/uploads/2012/10/rusca-seo1-300x260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5085184"/>
            <a:ext cx="1728192" cy="13184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6" descr="https://r.mtdata.ru/r480x-/u19/photo0F6F/20890808034-0/original.jpg"/>
          <p:cNvPicPr>
            <a:picLocks noChangeAspect="1" noChangeArrowheads="1"/>
          </p:cNvPicPr>
          <p:nvPr userDrawn="1"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667" b="96667" l="14167" r="8562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3550" r="14396"/>
          <a:stretch/>
        </p:blipFill>
        <p:spPr bwMode="auto">
          <a:xfrm>
            <a:off x="-27334" y="5341553"/>
            <a:ext cx="1582658" cy="15164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Заголовок и объект">
    <p:bg>
      <p:bgPr>
        <a:gradFill flip="none" rotWithShape="1">
          <a:gsLst>
            <a:gs pos="9000">
              <a:srgbClr val="03D4A8">
                <a:alpha val="47000"/>
                <a:lumMod val="68000"/>
                <a:lumOff val="32000"/>
              </a:srgbClr>
            </a:gs>
            <a:gs pos="33000">
              <a:srgbClr val="21D6E0">
                <a:alpha val="75000"/>
              </a:srgbClr>
            </a:gs>
            <a:gs pos="56000">
              <a:srgbClr val="0087E6">
                <a:alpha val="58000"/>
              </a:srgbClr>
            </a:gs>
            <a:gs pos="79000">
              <a:srgbClr val="00B050">
                <a:alpha val="84000"/>
              </a:srgbClr>
            </a:gs>
          </a:gsLst>
          <a:lin ang="189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Скругленный прямоугольник 9"/>
          <p:cNvSpPr/>
          <p:nvPr userDrawn="1"/>
        </p:nvSpPr>
        <p:spPr>
          <a:xfrm>
            <a:off x="791330" y="1628800"/>
            <a:ext cx="7885126" cy="4896544"/>
          </a:xfrm>
          <a:prstGeom prst="roundRect">
            <a:avLst/>
          </a:prstGeom>
          <a:noFill/>
          <a:ln w="63500" cmpd="dbl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4" name="Picture 8" descr="http://photoshopia.ru/clipart/data/1319/medium/1442769904315_photoshopia_ru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533704" flipH="1">
            <a:off x="210355" y="4105911"/>
            <a:ext cx="2062377" cy="29287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91330" y="260648"/>
            <a:ext cx="7895470" cy="115699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2">
                    <a:lumMod val="50000"/>
                  </a:schemeClr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91330" y="1628800"/>
            <a:ext cx="7885126" cy="4896544"/>
          </a:xfrm>
        </p:spPr>
        <p:txBody>
          <a:bodyPr/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7" name="Скругленный прямоугольник 6"/>
          <p:cNvSpPr/>
          <p:nvPr userDrawn="1"/>
        </p:nvSpPr>
        <p:spPr>
          <a:xfrm>
            <a:off x="791330" y="260648"/>
            <a:ext cx="7885126" cy="1152128"/>
          </a:xfrm>
          <a:prstGeom prst="roundRect">
            <a:avLst/>
          </a:prstGeom>
          <a:noFill/>
          <a:ln w="63500" cmpd="dbl">
            <a:gradFill>
              <a:gsLst>
                <a:gs pos="0">
                  <a:srgbClr val="000082"/>
                </a:gs>
                <a:gs pos="13000">
                  <a:srgbClr val="0047FF"/>
                </a:gs>
                <a:gs pos="28000">
                  <a:srgbClr val="000082"/>
                </a:gs>
                <a:gs pos="42999">
                  <a:srgbClr val="0047FF"/>
                </a:gs>
                <a:gs pos="58000">
                  <a:srgbClr val="000082"/>
                </a:gs>
                <a:gs pos="72000">
                  <a:srgbClr val="0047FF"/>
                </a:gs>
                <a:gs pos="87000">
                  <a:srgbClr val="000082"/>
                </a:gs>
                <a:gs pos="100000">
                  <a:srgbClr val="0047FF"/>
                </a:gs>
              </a:gsLst>
              <a:lin ang="54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2" name="Picture 6" descr="https://r.mtdata.ru/r480x-/u19/photo0F6F/20890808034-0/original.jpg"/>
          <p:cNvPicPr>
            <a:picLocks noChangeAspect="1" noChangeArrowheads="1"/>
          </p:cNvPicPr>
          <p:nvPr userDrawn="1"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667" b="96667" l="14167" r="8562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3550" r="14396"/>
          <a:stretch/>
        </p:blipFill>
        <p:spPr bwMode="auto">
          <a:xfrm rot="20243002">
            <a:off x="1275826" y="5565008"/>
            <a:ext cx="1259632" cy="13111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217779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3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 userDrawn="1"/>
        </p:nvSpPr>
        <p:spPr>
          <a:xfrm>
            <a:off x="791330" y="1628800"/>
            <a:ext cx="7885126" cy="4896544"/>
          </a:xfrm>
          <a:prstGeom prst="roundRect">
            <a:avLst/>
          </a:prstGeom>
          <a:noFill/>
          <a:ln w="63500" cmpd="dbl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6" name="Picture 2" descr="http://www.molokovsem.com/wp-content/uploads/2012/10/rusca-seo1-300x260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20102">
            <a:off x="650778" y="5409475"/>
            <a:ext cx="2026568" cy="16585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91330" y="260648"/>
            <a:ext cx="7895470" cy="115699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2">
                    <a:lumMod val="50000"/>
                  </a:schemeClr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91330" y="1700808"/>
            <a:ext cx="7885126" cy="4824536"/>
          </a:xfrm>
        </p:spPr>
        <p:txBody>
          <a:bodyPr/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7" name="Скругленный прямоугольник 6"/>
          <p:cNvSpPr/>
          <p:nvPr userDrawn="1"/>
        </p:nvSpPr>
        <p:spPr>
          <a:xfrm>
            <a:off x="791330" y="260648"/>
            <a:ext cx="7885126" cy="1152128"/>
          </a:xfrm>
          <a:prstGeom prst="roundRect">
            <a:avLst/>
          </a:prstGeom>
          <a:noFill/>
          <a:ln w="63500" cmpd="dbl">
            <a:gradFill>
              <a:gsLst>
                <a:gs pos="0">
                  <a:srgbClr val="000082"/>
                </a:gs>
                <a:gs pos="13000">
                  <a:srgbClr val="0047FF"/>
                </a:gs>
                <a:gs pos="28000">
                  <a:srgbClr val="000082"/>
                </a:gs>
                <a:gs pos="42999">
                  <a:srgbClr val="0047FF"/>
                </a:gs>
                <a:gs pos="58000">
                  <a:srgbClr val="000082"/>
                </a:gs>
                <a:gs pos="72000">
                  <a:srgbClr val="0047FF"/>
                </a:gs>
                <a:gs pos="87000">
                  <a:srgbClr val="000082"/>
                </a:gs>
                <a:gs pos="100000">
                  <a:srgbClr val="0047FF"/>
                </a:gs>
              </a:gsLst>
              <a:lin ang="54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2" name="Picture 6" descr="https://r.mtdata.ru/r480x-/u19/photo0F6F/20890808034-0/original.jpg"/>
          <p:cNvPicPr>
            <a:picLocks noChangeAspect="1" noChangeArrowheads="1"/>
          </p:cNvPicPr>
          <p:nvPr userDrawn="1"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667" b="96667" l="14167" r="8562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3550" r="14396"/>
          <a:stretch/>
        </p:blipFill>
        <p:spPr bwMode="auto">
          <a:xfrm rot="20243002">
            <a:off x="23142" y="5583181"/>
            <a:ext cx="1259632" cy="13111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052940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Pr>
        <a:gradFill flip="none" rotWithShape="1">
          <a:gsLst>
            <a:gs pos="9000">
              <a:srgbClr val="03D4A8">
                <a:alpha val="47000"/>
                <a:lumMod val="68000"/>
                <a:lumOff val="32000"/>
              </a:srgbClr>
            </a:gs>
            <a:gs pos="33000">
              <a:srgbClr val="21D6E0">
                <a:alpha val="75000"/>
              </a:srgbClr>
            </a:gs>
            <a:gs pos="56000">
              <a:srgbClr val="0087E6">
                <a:alpha val="58000"/>
              </a:srgbClr>
            </a:gs>
            <a:gs pos="79000">
              <a:srgbClr val="00B050">
                <a:alpha val="84000"/>
              </a:srgbClr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2">
                    <a:lumMod val="50000"/>
                  </a:schemeClr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02.06.2022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кругленный прямоугольник 10"/>
          <p:cNvSpPr/>
          <p:nvPr userDrawn="1"/>
        </p:nvSpPr>
        <p:spPr>
          <a:xfrm>
            <a:off x="467544" y="260648"/>
            <a:ext cx="8208912" cy="1152128"/>
          </a:xfrm>
          <a:prstGeom prst="roundRect">
            <a:avLst/>
          </a:prstGeom>
          <a:noFill/>
          <a:ln w="63500" cmpd="dbl">
            <a:gradFill>
              <a:gsLst>
                <a:gs pos="0">
                  <a:srgbClr val="000082"/>
                </a:gs>
                <a:gs pos="13000">
                  <a:srgbClr val="0047FF"/>
                </a:gs>
                <a:gs pos="28000">
                  <a:srgbClr val="000082"/>
                </a:gs>
                <a:gs pos="42999">
                  <a:srgbClr val="0047FF"/>
                </a:gs>
                <a:gs pos="58000">
                  <a:srgbClr val="000082"/>
                </a:gs>
                <a:gs pos="72000">
                  <a:srgbClr val="0047FF"/>
                </a:gs>
                <a:gs pos="87000">
                  <a:srgbClr val="000082"/>
                </a:gs>
                <a:gs pos="100000">
                  <a:srgbClr val="0047FF"/>
                </a:gs>
              </a:gsLst>
              <a:lin ang="54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Скругленный прямоугольник 11"/>
          <p:cNvSpPr/>
          <p:nvPr userDrawn="1"/>
        </p:nvSpPr>
        <p:spPr>
          <a:xfrm>
            <a:off x="467544" y="1628800"/>
            <a:ext cx="4069693" cy="4536504"/>
          </a:xfrm>
          <a:prstGeom prst="roundRect">
            <a:avLst/>
          </a:prstGeom>
          <a:noFill/>
          <a:ln w="63500" cmpd="dbl">
            <a:solidFill>
              <a:srgbClr val="00206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кругленный прямоугольник 12"/>
          <p:cNvSpPr/>
          <p:nvPr userDrawn="1"/>
        </p:nvSpPr>
        <p:spPr>
          <a:xfrm>
            <a:off x="4682359" y="1628800"/>
            <a:ext cx="4069693" cy="4476372"/>
          </a:xfrm>
          <a:prstGeom prst="roundRect">
            <a:avLst/>
          </a:prstGeom>
          <a:noFill/>
          <a:ln w="63500" cmpd="dbl">
            <a:solidFill>
              <a:srgbClr val="00206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Picture 4" descr="http://www.molokovsem.com/wp-content/uploads/2012/10/rusca-seo1-300x260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2195736" y="4912395"/>
            <a:ext cx="2486623" cy="19675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28800"/>
            <a:ext cx="4038600" cy="44973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pic>
        <p:nvPicPr>
          <p:cNvPr id="8" name="Picture 2" descr="http://www.molokovsem.com/wp-content/uploads/2012/10/rusca-seo1-300x260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37237" y="4868511"/>
            <a:ext cx="2486625" cy="19888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6" descr="https://r.mtdata.ru/r480x-/u19/photo0F6F/20890808034-0/original.jpg"/>
          <p:cNvPicPr>
            <a:picLocks noChangeAspect="1" noChangeArrowheads="1"/>
          </p:cNvPicPr>
          <p:nvPr userDrawn="1"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667" b="96667" l="14167" r="8562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3550" r="14396"/>
          <a:stretch/>
        </p:blipFill>
        <p:spPr bwMode="auto">
          <a:xfrm>
            <a:off x="3813193" y="5278353"/>
            <a:ext cx="1517614" cy="15796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Pr>
        <a:gradFill flip="none" rotWithShape="1">
          <a:gsLst>
            <a:gs pos="9000">
              <a:srgbClr val="03D4A8">
                <a:alpha val="47000"/>
                <a:lumMod val="68000"/>
                <a:lumOff val="32000"/>
              </a:srgbClr>
            </a:gs>
            <a:gs pos="33000">
              <a:srgbClr val="21D6E0">
                <a:alpha val="75000"/>
              </a:srgbClr>
            </a:gs>
            <a:gs pos="68000">
              <a:srgbClr val="0087E6">
                <a:alpha val="58000"/>
              </a:srgbClr>
            </a:gs>
            <a:gs pos="100000">
              <a:srgbClr val="00B050">
                <a:alpha val="84000"/>
              </a:srgbClr>
            </a:gs>
          </a:gsLst>
          <a:path path="rect">
            <a:fillToRect r="100000" b="100000"/>
          </a:path>
          <a:tileRect l="-100000" t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ttps://r.mtdata.ru/r480x-/u19/photo0F6F/20890808034-0/original.jpg"/>
          <p:cNvPicPr>
            <a:picLocks noChangeAspect="1" noChangeArrowheads="1"/>
          </p:cNvPicPr>
          <p:nvPr userDrawn="1"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667" b="96667" l="14167" r="8562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3550" r="14396"/>
          <a:stretch/>
        </p:blipFill>
        <p:spPr bwMode="auto">
          <a:xfrm>
            <a:off x="0" y="3911072"/>
            <a:ext cx="1259632" cy="13111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2">
                    <a:lumMod val="50000"/>
                  </a:schemeClr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02.06.2022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6" name="Picture 8" descr="http://photoshopia.ru/clipart/data/1319/medium/1442769904315_photoshopia_ru.png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90702" flipH="1">
            <a:off x="46018" y="3992934"/>
            <a:ext cx="2062377" cy="29287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Скругленный прямоугольник 7"/>
          <p:cNvSpPr/>
          <p:nvPr userDrawn="1"/>
        </p:nvSpPr>
        <p:spPr>
          <a:xfrm>
            <a:off x="467544" y="260648"/>
            <a:ext cx="8208912" cy="1152128"/>
          </a:xfrm>
          <a:prstGeom prst="roundRect">
            <a:avLst/>
          </a:prstGeom>
          <a:noFill/>
          <a:ln w="63500" cmpd="dbl">
            <a:gradFill>
              <a:gsLst>
                <a:gs pos="0">
                  <a:srgbClr val="000082"/>
                </a:gs>
                <a:gs pos="13000">
                  <a:srgbClr val="0047FF"/>
                </a:gs>
                <a:gs pos="28000">
                  <a:srgbClr val="000082"/>
                </a:gs>
                <a:gs pos="42999">
                  <a:srgbClr val="0047FF"/>
                </a:gs>
                <a:gs pos="58000">
                  <a:srgbClr val="000082"/>
                </a:gs>
                <a:gs pos="72000">
                  <a:srgbClr val="0047FF"/>
                </a:gs>
                <a:gs pos="87000">
                  <a:srgbClr val="000082"/>
                </a:gs>
                <a:gs pos="100000">
                  <a:srgbClr val="0047FF"/>
                </a:gs>
              </a:gsLst>
              <a:lin ang="54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http://photoshopia.ru/clipart/data/1319/medium/1442769904315_photoshopia_ru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533704" flipH="1">
            <a:off x="1640613" y="2859011"/>
            <a:ext cx="3179383" cy="41550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 descr="http://www.molokovsem.com/wp-content/uploads/2012/10/rusca-seo1-300x260.png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265126" flipH="1">
            <a:off x="2428963" y="5254995"/>
            <a:ext cx="2169235" cy="16585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8" descr="http://photoshopia.ru/clipart/data/1319/medium/1442769904315_photoshopia_ru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44834">
            <a:off x="4531956" y="2742325"/>
            <a:ext cx="3310919" cy="4236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4152" y="1124745"/>
            <a:ext cx="8196319" cy="1152128"/>
          </a:xfrm>
          <a:prstGeom prst="rect">
            <a:avLst/>
          </a:prstGeom>
        </p:spPr>
        <p:txBody>
          <a:bodyPr anchor="t"/>
          <a:lstStyle>
            <a:lvl1pPr algn="ctr">
              <a:defRPr sz="4000" b="1" cap="all">
                <a:solidFill>
                  <a:schemeClr val="tx2">
                    <a:lumMod val="50000"/>
                  </a:schemeClr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170359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02.06.2022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Скругленный прямоугольник 6"/>
          <p:cNvSpPr/>
          <p:nvPr userDrawn="1"/>
        </p:nvSpPr>
        <p:spPr>
          <a:xfrm>
            <a:off x="611560" y="1124744"/>
            <a:ext cx="8208912" cy="1152128"/>
          </a:xfrm>
          <a:prstGeom prst="roundRect">
            <a:avLst/>
          </a:prstGeom>
          <a:noFill/>
          <a:ln w="63500" cmpd="dbl">
            <a:gradFill>
              <a:gsLst>
                <a:gs pos="0">
                  <a:srgbClr val="000082"/>
                </a:gs>
                <a:gs pos="13000">
                  <a:srgbClr val="0047FF"/>
                </a:gs>
                <a:gs pos="28000">
                  <a:srgbClr val="000082"/>
                </a:gs>
                <a:gs pos="42999">
                  <a:srgbClr val="0047FF"/>
                </a:gs>
                <a:gs pos="58000">
                  <a:srgbClr val="000082"/>
                </a:gs>
                <a:gs pos="72000">
                  <a:srgbClr val="0047FF"/>
                </a:gs>
                <a:gs pos="87000">
                  <a:srgbClr val="000082"/>
                </a:gs>
                <a:gs pos="100000">
                  <a:srgbClr val="0047FF"/>
                </a:gs>
              </a:gsLst>
              <a:lin ang="54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" name="Picture 2" descr="http://www.molokovsem.com/wp-content/uploads/2012/10/rusca-seo1-300x260.png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20102">
            <a:off x="4692815" y="5175706"/>
            <a:ext cx="2222754" cy="16812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6" descr="https://r.mtdata.ru/r480x-/u19/photo0F6F/20890808034-0/original.jpg"/>
          <p:cNvPicPr>
            <a:picLocks noChangeAspect="1" noChangeArrowheads="1"/>
          </p:cNvPicPr>
          <p:nvPr userDrawn="1"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667" b="96667" l="14167" r="8562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3550" r="14396"/>
          <a:stretch/>
        </p:blipFill>
        <p:spPr bwMode="auto">
          <a:xfrm rot="20243002">
            <a:off x="3983582" y="5344640"/>
            <a:ext cx="1259632" cy="13111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9000">
              <a:srgbClr val="03D4A8">
                <a:alpha val="47000"/>
                <a:lumMod val="68000"/>
                <a:lumOff val="32000"/>
              </a:srgbClr>
            </a:gs>
            <a:gs pos="33000">
              <a:srgbClr val="21D6E0">
                <a:alpha val="75000"/>
              </a:srgbClr>
            </a:gs>
            <a:gs pos="56000">
              <a:srgbClr val="0087E6">
                <a:alpha val="58000"/>
              </a:srgbClr>
            </a:gs>
            <a:gs pos="79000">
              <a:srgbClr val="00B050">
                <a:alpha val="84000"/>
              </a:srgbClr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02.06.2022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50" r:id="rId3"/>
    <p:sldLayoutId id="2147483663" r:id="rId4"/>
    <p:sldLayoutId id="2147483664" r:id="rId5"/>
    <p:sldLayoutId id="2147483652" r:id="rId6"/>
    <p:sldLayoutId id="2147483654" r:id="rId7"/>
    <p:sldLayoutId id="2147483651" r:id="rId8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2">
              <a:lumMod val="50000"/>
            </a:schemeClr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2">
              <a:lumMod val="50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2">
              <a:lumMod val="50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2">
              <a:lumMod val="50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2">
              <a:lumMod val="50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Layout" Target="../slideLayouts/slideLayout5.xml"/><Relationship Id="rId1" Type="http://schemas.openxmlformats.org/officeDocument/2006/relationships/audio" Target="file:///H:\17.02\4.mp3" TargetMode="Externa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285984" y="3500438"/>
            <a:ext cx="6696744" cy="1800199"/>
          </a:xfrm>
        </p:spPr>
        <p:txBody>
          <a:bodyPr/>
          <a:lstStyle/>
          <a:p>
            <a:r>
              <a:rPr lang="ru-RU" sz="6500" dirty="0">
                <a:solidFill>
                  <a:srgbClr val="C00000"/>
                </a:solidFill>
                <a:latin typeface="Arial Black" pitchFamily="34" charset="0"/>
              </a:rPr>
              <a:t>Добрый день!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072198" y="5517232"/>
            <a:ext cx="2889709" cy="1080120"/>
          </a:xfrm>
        </p:spPr>
        <p:txBody>
          <a:bodyPr>
            <a:normAutofit/>
          </a:bodyPr>
          <a:lstStyle/>
          <a:p>
            <a:pPr algn="r"/>
            <a:endParaRPr lang="ru-RU" b="1" i="1" dirty="0"/>
          </a:p>
        </p:txBody>
      </p:sp>
    </p:spTree>
    <p:extLst>
      <p:ext uri="{BB962C8B-B14F-4D97-AF65-F5344CB8AC3E}">
        <p14:creationId xmlns:p14="http://schemas.microsoft.com/office/powerpoint/2010/main" val="1061249461"/>
      </p:ext>
    </p:extLst>
  </p:cSld>
  <p:clrMapOvr>
    <a:masterClrMapping/>
  </p:clrMapOvr>
  <p:transition>
    <p:dissolv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ДИССИ\Downloads\00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468627726"/>
      </p:ext>
    </p:extLst>
  </p:cSld>
  <p:clrMapOvr>
    <a:masterClrMapping/>
  </p:clrMapOvr>
  <p:transition>
    <p:wedg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Users\USER\Desktop\Новая папка\0_56c32_ff478222_XX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158" y="1532430"/>
            <a:ext cx="8388424" cy="5325570"/>
          </a:xfrm>
          <a:prstGeom prst="rect">
            <a:avLst/>
          </a:prstGeom>
          <a:noFill/>
          <a:effectLst>
            <a:softEdge rad="635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214282" y="500042"/>
            <a:ext cx="847251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>
                <a:solidFill>
                  <a:schemeClr val="tx1"/>
                </a:solidFill>
                <a:latin typeface="Arial Black" pitchFamily="34" charset="0"/>
              </a:rPr>
              <a:t>Россия – страна с богатейшей историей, </a:t>
            </a:r>
          </a:p>
          <a:p>
            <a:pPr algn="ctr"/>
            <a:r>
              <a:rPr lang="ru-RU" sz="2800" dirty="0">
                <a:solidFill>
                  <a:schemeClr val="tx1"/>
                </a:solidFill>
                <a:latin typeface="Arial Black" pitchFamily="34" charset="0"/>
              </a:rPr>
              <a:t>традициями и очень талантливым народом.</a:t>
            </a:r>
          </a:p>
        </p:txBody>
      </p:sp>
    </p:spTree>
    <p:extLst>
      <p:ext uri="{BB962C8B-B14F-4D97-AF65-F5344CB8AC3E}">
        <p14:creationId xmlns:p14="http://schemas.microsoft.com/office/powerpoint/2010/main" val="2468627726"/>
      </p:ext>
    </p:extLst>
  </p:cSld>
  <p:clrMapOvr>
    <a:masterClrMapping/>
  </p:clrMapOvr>
  <p:transition>
    <p:split orient="vert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42" name="Picture 2" descr="C:\Users\ДИССИ\Downloads\img4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468627726"/>
      </p:ext>
    </p:extLst>
  </p:cSld>
  <p:clrMapOvr>
    <a:masterClrMapping/>
  </p:clrMapOvr>
  <p:transition>
    <p:wedg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://www.klass39.ru/wp-content/uploads/2017/08/6-600x400.jpg?9955c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844" y="214290"/>
            <a:ext cx="4286280" cy="28575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http://www.klass39.ru/wp-content/uploads/2017/08/5-600x400.jpg?9955c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5984" y="3429000"/>
            <a:ext cx="4857425" cy="32382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C:\Users\ДИССИ\Downloads\1489044342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500694" y="214290"/>
            <a:ext cx="2476496" cy="309562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468627726"/>
      </p:ext>
    </p:extLst>
  </p:cSld>
  <p:clrMapOvr>
    <a:masterClrMapping/>
  </p:clrMapOvr>
  <p:transition>
    <p:wedg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CFAF36C-36BC-D685-0796-8A4616EC2A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В России </a:t>
            </a:r>
            <a:r>
              <a:rPr lang="ru-RU"/>
              <a:t>первыми изобретены.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21A96B42-C0AE-9A96-5B73-48A5BF04E4D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0" y="1143000"/>
            <a:ext cx="7620000" cy="571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346276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812BB99-86E9-BEBC-EC52-3E8265DF40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Достижения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884A2228-8D26-C5FD-A6F9-68E8682FD47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1052736"/>
            <a:ext cx="7620000" cy="571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197622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5" name="Picture 3" descr="C:\Users\ДИССИ\Downloads\abfba94d0473f57a090ee0295587ea7b_RSZ_690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14414" y="285728"/>
            <a:ext cx="6572250" cy="3686175"/>
          </a:xfrm>
          <a:prstGeom prst="rect">
            <a:avLst/>
          </a:prstGeom>
          <a:noFill/>
        </p:spPr>
      </p:pic>
      <p:pic>
        <p:nvPicPr>
          <p:cNvPr id="6" name="Picture 2" descr="C:\Users\ДИССИ\Downloads\interesting_201506020756472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86446" y="3571876"/>
            <a:ext cx="2133600" cy="3067050"/>
          </a:xfrm>
          <a:prstGeom prst="rect">
            <a:avLst/>
          </a:prstGeom>
          <a:noFill/>
        </p:spPr>
      </p:pic>
      <p:pic>
        <p:nvPicPr>
          <p:cNvPr id="8196" name="Picture 4" descr="C:\Users\ДИССИ\Downloads\ovecchkin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57223" y="3857628"/>
            <a:ext cx="4457731" cy="278608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468627726"/>
      </p:ext>
    </p:extLst>
  </p:cSld>
  <p:clrMapOvr>
    <a:masterClrMapping/>
  </p:clrMapOvr>
  <p:transition>
    <p:wedg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400" dirty="0">
                <a:latin typeface="Arial Black" pitchFamily="34" charset="0"/>
              </a:rPr>
              <a:t>Россия будущего – страна  равных</a:t>
            </a:r>
            <a:br>
              <a:rPr lang="ru-RU" sz="2400" dirty="0">
                <a:latin typeface="Arial Black" pitchFamily="34" charset="0"/>
              </a:rPr>
            </a:br>
            <a:r>
              <a:rPr lang="ru-RU" sz="2400" dirty="0">
                <a:latin typeface="Arial Black" pitchFamily="34" charset="0"/>
              </a:rPr>
              <a:t> больших возможностей для каждого.</a:t>
            </a:r>
            <a:br>
              <a:rPr lang="ru-RU" sz="2400" dirty="0">
                <a:latin typeface="Arial Black" pitchFamily="34" charset="0"/>
              </a:rPr>
            </a:br>
            <a:endParaRPr lang="ru-RU" sz="2400" dirty="0"/>
          </a:p>
        </p:txBody>
      </p:sp>
      <p:pic>
        <p:nvPicPr>
          <p:cNvPr id="3" name="Picture 2" descr="C:\Users\USER\Desktop\Новая папка\2f4bd574d6cb61c9afcb3b326a999916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4414" y="1500174"/>
            <a:ext cx="6643733" cy="4982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68627726"/>
      </p:ext>
    </p:extLst>
  </p:cSld>
  <p:clrMapOvr>
    <a:masterClrMapping/>
  </p:clrMapOvr>
  <p:transition>
    <p:wedg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28596" y="428604"/>
            <a:ext cx="8229600" cy="1143000"/>
          </a:xfrm>
        </p:spPr>
        <p:txBody>
          <a:bodyPr/>
          <a:lstStyle/>
          <a:p>
            <a:r>
              <a:rPr lang="ru-RU" sz="2400" dirty="0">
                <a:latin typeface="Arial Black" pitchFamily="34" charset="0"/>
              </a:rPr>
              <a:t>Россия будущего – страна, сохранившая</a:t>
            </a:r>
            <a:br>
              <a:rPr lang="ru-RU" sz="2400" dirty="0">
                <a:latin typeface="Arial Black" pitchFamily="34" charset="0"/>
              </a:rPr>
            </a:br>
            <a:r>
              <a:rPr lang="ru-RU" sz="2400" dirty="0">
                <a:latin typeface="Arial Black" pitchFamily="34" charset="0"/>
              </a:rPr>
              <a:t> культурное наследие и традиции прошлого.</a:t>
            </a:r>
            <a:br>
              <a:rPr lang="ru-RU" dirty="0">
                <a:latin typeface="Arial Black" pitchFamily="34" charset="0"/>
              </a:rPr>
            </a:br>
            <a:endParaRPr lang="ru-RU" dirty="0"/>
          </a:p>
        </p:txBody>
      </p:sp>
      <p:pic>
        <p:nvPicPr>
          <p:cNvPr id="3" name="Picture 2" descr="C:\Users\USER\Desktop\Новая папка\Zastavka-dlya-Windows-CHasyi-Rodin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469468"/>
            <a:ext cx="6912768" cy="5069926"/>
          </a:xfrm>
          <a:prstGeom prst="rect">
            <a:avLst/>
          </a:prstGeom>
          <a:noFill/>
          <a:ln>
            <a:solidFill>
              <a:srgbClr val="00206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68627726"/>
      </p:ext>
    </p:extLst>
  </p:cSld>
  <p:clrMapOvr>
    <a:masterClrMapping/>
  </p:clrMapOvr>
  <p:transition>
    <p:wedge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400" dirty="0">
                <a:latin typeface="Arial Black" pitchFamily="34" charset="0"/>
              </a:rPr>
              <a:t>Россия будущего – это страна учёных,  изобретателей, страна научных открытий и развития инновационных технологий.</a:t>
            </a:r>
            <a:br>
              <a:rPr lang="ru-RU" sz="2400" dirty="0">
                <a:latin typeface="Arial Black" pitchFamily="34" charset="0"/>
              </a:rPr>
            </a:br>
            <a:endParaRPr lang="ru-RU" sz="2400" dirty="0"/>
          </a:p>
        </p:txBody>
      </p:sp>
      <p:pic>
        <p:nvPicPr>
          <p:cNvPr id="3" name="Picture 3" descr="C:\Users\USER\Desktop\kosmo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700808"/>
            <a:ext cx="7560840" cy="472552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2468627726"/>
      </p:ext>
    </p:extLst>
  </p:cSld>
  <p:clrMapOvr>
    <a:masterClrMapping/>
  </p:clrMapOvr>
  <p:transition>
    <p:wedg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91330" y="1700808"/>
            <a:ext cx="7885126" cy="4824536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026" name="Picture 2" descr="C:\Users\ДИССИ\Downloads\detailed_regions_map_of_russi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85728"/>
            <a:ext cx="9218921" cy="628654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709015465"/>
      </p:ext>
    </p:extLst>
  </p:cSld>
  <p:clrMapOvr>
    <a:masterClrMapping/>
  </p:clrMapOvr>
  <p:transition>
    <p:wheel spokes="3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400" dirty="0">
                <a:latin typeface="Arial Black" pitchFamily="34" charset="0"/>
              </a:rPr>
              <a:t>Россия будущего– это страна душевных, открытых, талантливый людей, для которых нет разницы между народами.</a:t>
            </a:r>
            <a:br>
              <a:rPr lang="ru-RU" sz="2400" dirty="0">
                <a:latin typeface="Arial Black" pitchFamily="34" charset="0"/>
              </a:rPr>
            </a:br>
            <a:endParaRPr lang="ru-RU" sz="2400" dirty="0"/>
          </a:p>
        </p:txBody>
      </p:sp>
      <p:pic>
        <p:nvPicPr>
          <p:cNvPr id="3" name="Picture 2" descr="H:\П.Т\53bf374bd61e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71670" y="1571612"/>
            <a:ext cx="5000661" cy="478969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468627726"/>
      </p:ext>
    </p:extLst>
  </p:cSld>
  <p:clrMapOvr>
    <a:masterClrMapping/>
  </p:clrMapOvr>
  <p:transition>
    <p:wedg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:\П.Т\53bf374bd61e9.jpg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1285851" y="0"/>
            <a:ext cx="7160065" cy="6858000"/>
          </a:xfrm>
          <a:prstGeom prst="rect">
            <a:avLst/>
          </a:prstGeom>
          <a:noFill/>
        </p:spPr>
      </p:pic>
      <p:pic>
        <p:nvPicPr>
          <p:cNvPr id="4" name="4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7858148" y="6357958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3575746"/>
      </p:ext>
    </p:extLst>
  </p:cSld>
  <p:clrMapOvr>
    <a:masterClrMapping/>
  </p:clrMapOvr>
  <p:transition>
    <p:circl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4875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Страна устремлённая в будущее.</a:t>
            </a:r>
          </a:p>
        </p:txBody>
      </p:sp>
      <p:pic>
        <p:nvPicPr>
          <p:cNvPr id="3" name="Picture 3" descr="C:\Users\USER\Desktop\Новая папка\edu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2976" y="1857364"/>
            <a:ext cx="7000924" cy="46434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68627726"/>
      </p:ext>
    </p:extLst>
  </p:cSld>
  <p:clrMapOvr>
    <a:masterClrMapping/>
  </p:clrMapOvr>
  <p:transition>
    <p:pull dir="lu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b="1" dirty="0"/>
          </a:p>
        </p:txBody>
      </p:sp>
      <p:pic>
        <p:nvPicPr>
          <p:cNvPr id="3" name="Picture 2" descr="http://www.klass39.ru/wp-content/uploads/2017/08/hymn_russia-800x580.jpg?9955c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68627726"/>
      </p:ext>
    </p:extLst>
  </p:cSld>
  <p:clrMapOvr>
    <a:masterClrMapping/>
  </p:clrMapOvr>
  <p:transition>
    <p:pull dir="rd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://www.klass39.ru/wp-content/uploads/2017/08/http3A2F2Fimage.newsru.com2Fpict2Fid2Flarge2F1588173_20130822183459-640x480.jpg?9955c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5786" y="285728"/>
            <a:ext cx="7786742" cy="58400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68627726"/>
      </p:ext>
    </p:extLst>
  </p:cSld>
  <p:clrMapOvr>
    <a:masterClrMapping/>
  </p:clrMapOvr>
  <p:transition>
    <p:wedg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ДИССИ\Downloads\4392b584e6772dd607325355830c9c4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14290"/>
            <a:ext cx="8984141" cy="600079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468627726"/>
      </p:ext>
    </p:extLst>
  </p:cSld>
  <p:clrMapOvr>
    <a:masterClrMapping/>
  </p:clrMapOvr>
  <p:transition>
    <p:wedg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400" b="1" dirty="0"/>
              <a:t>«Много есть на свете, и кроме России, всяких</a:t>
            </a:r>
            <a:br>
              <a:rPr lang="ru-RU" sz="2400" b="1" dirty="0"/>
            </a:br>
            <a:r>
              <a:rPr lang="ru-RU" sz="2400" b="1" dirty="0"/>
              <a:t> хороших государств и земель, но одна у человека </a:t>
            </a:r>
            <a:br>
              <a:rPr lang="ru-RU" sz="2400" b="1" dirty="0"/>
            </a:br>
            <a:r>
              <a:rPr lang="ru-RU" sz="2400" b="1" dirty="0"/>
              <a:t>Родная мать – одна у него и родина».</a:t>
            </a:r>
            <a:br>
              <a:rPr lang="ru-RU" sz="2400" b="1" dirty="0"/>
            </a:br>
            <a:r>
              <a:rPr lang="ru-RU" sz="2400" b="1" dirty="0"/>
              <a:t>                                                                                     (К. Д. Ушинский)</a:t>
            </a:r>
            <a:br>
              <a:rPr lang="ru-RU" b="1" dirty="0"/>
            </a:br>
            <a:endParaRPr lang="ru-RU" dirty="0"/>
          </a:p>
        </p:txBody>
      </p:sp>
      <p:pic>
        <p:nvPicPr>
          <p:cNvPr id="3" name="Picture 4" descr="http://www.ukazka.ru/img/b/uk94928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43174" y="1857364"/>
            <a:ext cx="3429024" cy="4540029"/>
          </a:xfrm>
          <a:prstGeom prst="rect">
            <a:avLst/>
          </a:prstGeom>
          <a:noFill/>
          <a:ln w="19050">
            <a:solidFill>
              <a:srgbClr val="00206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68627726"/>
      </p:ext>
    </p:extLst>
  </p:cSld>
  <p:clrMapOvr>
    <a:masterClrMapping/>
  </p:clrMapOvr>
  <p:transition>
    <p:pull dir="rd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https://ds03.infourok.ru/uploads/ex/0b53/0002ddfa-ef4b68d2/img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4968552" cy="37264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 descr="http://www.medved-centr.ru/images/NufDMwz6SAw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96483" y="3229833"/>
            <a:ext cx="4847517" cy="3628167"/>
          </a:xfrm>
          <a:prstGeom prst="rect">
            <a:avLst/>
          </a:prstGeom>
          <a:noFill/>
          <a:ln w="28575">
            <a:solidFill>
              <a:srgbClr val="00206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68627726"/>
      </p:ext>
    </p:extLst>
  </p:cSld>
  <p:clrMapOvr>
    <a:masterClrMapping/>
  </p:clrMapOvr>
  <p:transition>
    <p:wedge/>
  </p:transition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299</TotalTime>
  <Words>135</Words>
  <Application>Microsoft Office PowerPoint</Application>
  <PresentationFormat>Экран (4:3)</PresentationFormat>
  <Paragraphs>11</Paragraphs>
  <Slides>20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4" baseType="lpstr">
      <vt:lpstr>Arial</vt:lpstr>
      <vt:lpstr>Arial Black</vt:lpstr>
      <vt:lpstr>Calibri</vt:lpstr>
      <vt:lpstr>Тема Office</vt:lpstr>
      <vt:lpstr>Добрый день!</vt:lpstr>
      <vt:lpstr>Презентация PowerPoint</vt:lpstr>
      <vt:lpstr>Презентация PowerPoint</vt:lpstr>
      <vt:lpstr>Страна устремлённая в будущее.</vt:lpstr>
      <vt:lpstr>Презентация PowerPoint</vt:lpstr>
      <vt:lpstr>Презентация PowerPoint</vt:lpstr>
      <vt:lpstr>Презентация PowerPoint</vt:lpstr>
      <vt:lpstr>«Много есть на свете, и кроме России, всяких  хороших государств и земель, но одна у человека  Родная мать – одна у него и родина».                                                                                      (К. Д. Ушинский) </vt:lpstr>
      <vt:lpstr>Презентация PowerPoint</vt:lpstr>
      <vt:lpstr>Презентация PowerPoint</vt:lpstr>
      <vt:lpstr>Россия – страна с богатейшей историей,  традициями и очень талантливым народом.</vt:lpstr>
      <vt:lpstr>Презентация PowerPoint</vt:lpstr>
      <vt:lpstr>Презентация PowerPoint</vt:lpstr>
      <vt:lpstr>В России первыми изобретены.</vt:lpstr>
      <vt:lpstr>Достижения</vt:lpstr>
      <vt:lpstr>Презентация PowerPoint</vt:lpstr>
      <vt:lpstr>Россия будущего – страна  равных  больших возможностей для каждого. </vt:lpstr>
      <vt:lpstr>Россия будущего – страна, сохранившая  культурное наследие и традиции прошлого. </vt:lpstr>
      <vt:lpstr>Россия будущего – это страна учёных,  изобретателей, страна научных открытий и развития инновационных технологий. </vt:lpstr>
      <vt:lpstr>Россия будущего– это страна душевных, открытых, талантливый людей, для которых нет разницы между народами.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Павел Погодаев</dc:creator>
  <cp:lastModifiedBy>nastenka_av@mail.ru</cp:lastModifiedBy>
  <cp:revision>103</cp:revision>
  <dcterms:created xsi:type="dcterms:W3CDTF">2017-01-04T16:32:47Z</dcterms:created>
  <dcterms:modified xsi:type="dcterms:W3CDTF">2022-06-02T17:13:23Z</dcterms:modified>
</cp:coreProperties>
</file>