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8" r:id="rId3"/>
    <p:sldId id="257" r:id="rId4"/>
    <p:sldId id="276" r:id="rId5"/>
    <p:sldId id="259" r:id="rId6"/>
    <p:sldId id="260" r:id="rId7"/>
    <p:sldId id="27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88163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B39B9-229E-4BCB-8CF4-1FF522D84B9F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3B0CE-3431-4298-BAF8-D53FCCB33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veselyie-rebyata-shablon-prevyu-2-600x4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31840" y="1268760"/>
            <a:ext cx="57606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играю, я познаю»</a:t>
            </a:r>
            <a:endParaRPr lang="ru-RU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88641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Детский сад комбинированного вида №11 «Золотой ключик»</a:t>
            </a:r>
            <a:endParaRPr lang="ru-RU" sz="1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3244334"/>
            <a:ext cx="45365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                    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воспитатель: </a:t>
            </a:r>
            <a:endParaRPr lang="ru-RU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Мартынова. С. В.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979712" y="6211899"/>
            <a:ext cx="64807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муниципальный район, 2021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2636913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группы раннего возраста(2-3 лет)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48680"/>
            <a:ext cx="842493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Величина:</a:t>
            </a:r>
            <a:r>
              <a:rPr lang="ru-RU" dirty="0" smtClean="0">
                <a:solidFill>
                  <a:schemeClr val="accent2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Пирамидка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Формирование понятий большой - маленький.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Матрешка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Формировать умение сравнивать предметы по размеру, знакомить с расположением в пространстве.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Большой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маленький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Формировать умение различать и соотносить предметы по размеру.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Длинные и короткие ленточки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Формировать умение сравнивать предметы по размеру.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Угости зайчика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Для слухового восприятия (слуховое внимание, тембр, динамика, речевой слух):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Постучим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погремим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Кто, как кричит?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и т.д.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Для развития моторики: предметы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вкладыши, стержни для нанизывания колец, коробочки для проталкивания фигур, дидактическая черепаха. 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Дидактические игры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Полянка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Весёлые зайчата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Собери дорожку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Собери бусы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Игры с </a:t>
            </a:r>
            <a:r>
              <a:rPr lang="ru-RU" sz="1400" b="1" dirty="0" err="1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бизибордом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Игры с цветным конструктором крупного размера; с пирамидками, разными по размеру, по цветам, по форме; с матрешками; геометрическими вкладышами и т. д.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Мозаика: настольная и напольная.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Игры с прищепками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Игры с блоками </a:t>
            </a:r>
            <a:r>
              <a:rPr lang="ru-RU" sz="1400" b="1" dirty="0" err="1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Дьенеша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Настольно-печатные дидактические игры.</a:t>
            </a:r>
            <a:endParaRPr lang="ru-RU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980728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Речевое развитие:</a:t>
            </a:r>
            <a:endParaRPr lang="ru-RU" sz="105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Рассматривание иллюстраций, предметных и сюжетных картинок.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Чтение художественной литературы: сказка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Три медведя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Чтение стихов: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Красный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Синий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Жёлтый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Зелёный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Три веселых братца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пер. с нем. Л. Яхнина; Г. Балл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Желтячок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404664"/>
            <a:ext cx="849694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Художественно-эстетическое развитие:</a:t>
            </a:r>
            <a:endParaRPr lang="ru-RU" sz="105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Музыкально-дидактические игры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Послушные погремушки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Тихие и громкие звоночки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Гром и дождик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Развивать тембровый и динамический слух, учить различать звук большого и малого бубнов.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Намотаем клубок ниток и подберем клубки по цвету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Развивать слитные движения руки; восприятие цвета.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Украсим ковер для бабушки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Формировать умение рисовать ровными и слитными движениями (линиями); закреплять представления о форме.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Рисование 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красками на тему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Листочки деревьев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Рисование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Цветные мячики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Учить рисовать кистью предметы круглой формы, закреплять знание цветов.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Рисование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Светит солнышко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сочетать округлую форму с прямыми линиями.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Рисование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Травка зелёная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рисовать короткие прямые отрывистые линии, закреплять знание зелёного цвета.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Лепка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Бусы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скатывать пластилин в шарик, закреплять знание основных цветов.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Лепка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Палочки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отщипывать небольшие комочки пластилина, раскатывать их между ладонями прямыми движениями.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Лепка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Шарики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раскатывать между ладонями пластилин, делать шарики круговыми движениями.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Лепка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Мандарины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Продолжать учить лепить предметы круглой формы.</a:t>
            </a:r>
            <a:endParaRPr lang="ru-RU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548680"/>
            <a:ext cx="8136904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Физическое развитие: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Листопад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Закреплять знания о цвете, величине осенних листьев; учить передвигаться по площадке, следуя указаниям.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Поедем в лес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Уточнить названия растений; развивать ориентировку в пространстве.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Снег кружится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Научить соотносить собственные действия с действиями участников игры.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Ладушки оладушки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детей по-разному хлопать в ладоши, вести счёт: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Раз-два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Птички, раз! Птички, два!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Упражнять, детей в выполнении движений; учить счёту.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Солнечные зайчики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Уточнять направления: вверх, вниз, в сторону; учить выполнять разнообразные движения.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Подвижная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Найди свой домик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и т.д.</a:t>
            </a:r>
            <a:endParaRPr lang="ru-RU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548680"/>
            <a:ext cx="799288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Работа с родителями.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Консультации для родителей: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Развитие восприятия цвета детьми раннего возраста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Дидактическая игра как средство сенсорного развития детей раннего возраста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Игры, развивающие познавательную активность детей раннего возраста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Развитие мелкой моторики рук у детей 2-3 лет через разные виды деятельности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Беседы о роли развивающих игр для малышей.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Наглядная информация: папки-передвижки (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Значение сенсорного воспитания в познавательном развитие детей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Дидактическая игрушка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в жизни ребенка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Мастер - класс по изготовлению дидактических игр своими руками.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Привлечение к изготовлению игр и пособий для сенсорного развития детей.</a:t>
            </a:r>
            <a:endParaRPr lang="ru-RU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908720"/>
            <a:ext cx="820891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Заключительный этап:</a:t>
            </a:r>
            <a:endParaRPr lang="ru-RU" sz="105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Анализ результатов проекта.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 ходе проекта были созданы условия, обеспечивающие эффективное использование дидактических игр. У детей вырос уровень знаний по сенсорному развитию. Родители получили методические рекомендации по закреплению у детей навыков сенсорного воспитания, созданию условий проведения дидактических игр, консультации и мастер класс по изготовлению дидактических игр.</a:t>
            </a:r>
            <a:endParaRPr lang="ru-RU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548680"/>
            <a:ext cx="81369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Список литературы:</a:t>
            </a:r>
            <a:endParaRPr lang="ru-RU" sz="105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Программа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От рождения до школы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 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 редакцией Н.Е. </a:t>
            </a:r>
            <a:r>
              <a:rPr lang="ru-RU" sz="1600" b="1" dirty="0" err="1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Веракса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Т.С. Комаровой, М.А. Васильевой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Сенсорное развитие детей раннего и дошкольного возраста Методическое пособие под ред. И.В. Петровой Москва 2012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Сенсорное развитие детей раннего возраста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1600" b="1" i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(1-3 года)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Москва Мозаика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Синтез 2011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Изучение статей в журналах: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Воспитатель ДОУ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Дошкольное воспитание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Ребенок в детском саду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Обруч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1600" b="1" dirty="0" err="1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Алямовская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В. Г.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 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Ясли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это серьезно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М.: ЛИНКА-ПРЕСС, 2000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144 с.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Играем с малышами Г.Г. Григорьева, Н.П. </a:t>
            </a:r>
            <a:r>
              <a:rPr lang="ru-RU" sz="1600" b="1" dirty="0" err="1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Кочетова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Г.В. Груба Москва Просвещение 2007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476672"/>
            <a:ext cx="3240360" cy="43204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755320">
            <a:off x="4534739" y="674623"/>
            <a:ext cx="3842730" cy="22338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20483899">
            <a:off x="3519884" y="3115716"/>
            <a:ext cx="3342251" cy="2077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267045">
            <a:off x="547216" y="664348"/>
            <a:ext cx="3462658" cy="27415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214400">
            <a:off x="4803198" y="702137"/>
            <a:ext cx="3758926" cy="26885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2924944"/>
            <a:ext cx="3672408" cy="2448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483768" y="332656"/>
            <a:ext cx="4176464" cy="2592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20108849">
            <a:off x="534562" y="2685448"/>
            <a:ext cx="3057916" cy="21575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392313">
            <a:off x="5453671" y="2575085"/>
            <a:ext cx="3057554" cy="217897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1\Desktop\1613658272_1-p-fon-dlya-prezentatsii-deti-v-detskom-sadu-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899592" y="222358"/>
            <a:ext cx="734481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Информационная справка проекта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Тип проекта: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познавательно-игровой.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 количеству участников: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групповой.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Продолжительность: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000" b="1" i="1" u="sng" strike="noStrike" cap="none" normalizeH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октября 2020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 май 2021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Участники проекта: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педагоги, психолог, дети раннего возраста, родители.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Интеграция образовательных областей: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речевое, познавательное, художественно-эстетическое, социально-коммуникативное, физическое развитие.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476672"/>
            <a:ext cx="4032448" cy="41764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76672"/>
            <a:ext cx="4176464" cy="41764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5" name="Picture 1" descr="C:\Users\1\Desktop\1613658272_1-p-fon-dlya-prezentatsii-deti-v-detskom-sadu-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836712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71600" y="234043"/>
            <a:ext cx="77048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Методы: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Игровой метод (дидактические игры).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Наглядный метод (рассматривание дидактических пособий, предметов).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Практический - показ способов действия с предметами, эксперимент.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971600" y="2710536"/>
            <a:ext cx="734481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Формы работы с детьми: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совместная работа с детьми;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индивидуальная работа с детьми;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подгрупповая работа с детьми.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404664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Планируемые результаты:</a:t>
            </a:r>
            <a:endParaRPr lang="ru-RU" sz="11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Для детей:</a:t>
            </a:r>
            <a:endParaRPr lang="ru-RU" sz="11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Дети успешно выделяют и учитывают цвет, форму, величину, и другие признаки предметов и явлений при выполнении ряда практических действий.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Группируют в соответствии с образцом предметы по цвету, форме, величине и другим свойствам при выборе из четырёх разновидностей.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Отбирают предметы необходимой формы или цвета для развития самостоятельной сюжетной игры (грузят на машину бруски -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кирпичики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или кубики определённого цвета).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Для педагогов:</a:t>
            </a:r>
            <a:endParaRPr lang="ru-RU" sz="11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Конспекты занятий.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Сценарии досугов.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Изготовление дидактических игр и пособий.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Консультации для родителей и педагогов.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Для родителей: 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родители - заинтересованные и активные участники в сенсорном развитии детей.</a:t>
            </a:r>
            <a:endParaRPr lang="ru-RU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620688"/>
            <a:ext cx="770485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Актуальность проекта</a:t>
            </a:r>
            <a:endParaRPr lang="ru-RU" sz="11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Процесс познания маленького человека отличается от процесса познания взрослого. Взрослые познают мир умом, маленькие дети </a:t>
            </a:r>
            <a:r>
              <a:rPr lang="ru-RU" sz="14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эмоциями. Познавательная активность ребенка в раннем возрасте выражается, прежде всего, в развитии восприятия, символической (знаковой) функции мышления и осмысленной предметной деятельности.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Считаю, что этот проект актуален, так как процесс восприятия лежит в основе интеллектуального развития ребёнка и создаёт прочный фундамент для развития его познавательной и личностной сферы, необходимый для социальной адаптации в детском коллективе и дальнейшей учебной деятельности.</a:t>
            </a:r>
            <a:endParaRPr lang="ru-RU" sz="8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Возраст раннего детства наиболее благоприятен для совершенствования деятельности органов чувств, накопления представлений об окружающем мире.</a:t>
            </a:r>
            <a:endParaRPr lang="ru-RU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404665"/>
            <a:ext cx="806489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Цель проекта:</a:t>
            </a:r>
            <a:r>
              <a:rPr lang="ru-RU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формирование познавательно-сенсорной активности детей младшего дошкольного  возраста, через активизацию дидактических игр по сенсорному развитию.</a:t>
            </a:r>
            <a:endParaRPr lang="ru-RU" sz="700" b="1" dirty="0" smtClean="0">
              <a:solidFill>
                <a:schemeClr val="accent6"/>
              </a:solidFill>
              <a:latin typeface="Georgia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2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Для решения поставленной цели были определены следующие задачи: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1. Изучить психолого-педагогическую литературу и интернет ресурсы по проблеме сенсорного развития детей дошкольного возраста.</a:t>
            </a:r>
            <a:endParaRPr lang="ru-RU" sz="8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2. Создать условия в группе, обеспечивающие разнообразное использование дидактических игр для сенсорного развития и познавательной активности детей в ходе проектной деятельности через дополнение предметно-пространственной среды.</a:t>
            </a:r>
            <a:endParaRPr lang="ru-RU" sz="8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3. Познакомить с дидактическими играми и правилами этих игр;</a:t>
            </a:r>
            <a:endParaRPr lang="ru-RU" sz="8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4. Упражнять в установлении сходства и различия между предметами;</a:t>
            </a:r>
            <a:endParaRPr lang="ru-RU" sz="8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5. Способствовать развитию у детей обследовательских умений и навыков;</a:t>
            </a:r>
            <a:endParaRPr lang="ru-RU" sz="8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6. Развивать мелкую моторику рук, концентрации внимания, усидчивости, обследовательских умений и навыков;</a:t>
            </a:r>
            <a:endParaRPr lang="ru-RU" sz="8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7. Формировать активную родительскую позицию на основе продуктивного сотрудничества ДОО и семьи в вопросах сенсорного развития детей дошкольного возраста.</a:t>
            </a:r>
            <a:endParaRPr lang="ru-RU" sz="2000" b="1" dirty="0" smtClean="0">
              <a:solidFill>
                <a:schemeClr val="accent6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5" name="Picture 1" descr="C:\Users\1\Desktop\1613658272_1-p-fon-dlya-prezentatsii-deti-v-detskom-sadu-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836712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971600" y="3172201"/>
            <a:ext cx="73448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770485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Этапы реализации проекта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Подготовительный этап: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Изучение литературы для постановки проблемы и актуальности.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Анкетирование педагогов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Выявление готовности педагогов к сенсорному воспитанию детей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Диагностика сенсорного развития детей в группе.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Анкетирование родителей.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Пополнение сенсорного уголка новыми играми, сделанными своими руками и руками родителей.</a:t>
            </a:r>
            <a:endParaRPr lang="ru-RU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505123"/>
            <a:ext cx="7272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Основной этап:</a:t>
            </a:r>
            <a:endParaRPr lang="ru-RU" sz="105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Работа с детьми.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2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Социально-коммуникативное развитие: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Передай мяч (большой, средний, маленький; красный)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учить взаимодействовать со сверстниками, закреплять величину, цвет.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Разноцветные клубочки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развивать умение выполнять одновременно одинаковые действия и достигать общего результата.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Развитие ориентировки в частях собственного тела: игра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Водичка- водичка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Ладушки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Где же, где же наши ручки?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Маленькие ножки бежали по дорожке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»…</a:t>
            </a:r>
            <a:endParaRPr lang="ru-RU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\Desktop\1613658272_1-p-fon-dlya-prezentatsii-deti-v-detskom-sad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548680"/>
            <a:ext cx="79208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Познавательное развитие:</a:t>
            </a:r>
            <a:endParaRPr lang="ru-RU" sz="105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Совместные игры с песком и водой во время прогулки и в группе в центре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Вода и песок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Экспериментирование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Окраска воды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и т.д.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Дидактические игры с малышами для зрительного восприятия:</a:t>
            </a:r>
            <a:endParaRPr lang="ru-RU" sz="7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Цвет:</a:t>
            </a:r>
            <a:r>
              <a:rPr lang="ru-RU" sz="1600" dirty="0" smtClean="0">
                <a:solidFill>
                  <a:schemeClr val="accent2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Подбери такой же по цвету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Учить находить мячи определённого цвета по образцу (зрительное соотнесение); развивать внимание, закреплять названия цветов: красный, жёлтый, зелёный.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Оденем кукол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Формировать умение понимать и использовать в речи названия цвета, подбирать предметы по словесному указанию.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Разноцветные шары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9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Форма:</a:t>
            </a:r>
            <a:r>
              <a:rPr lang="ru-RU" sz="1600" dirty="0" smtClean="0">
                <a:solidFill>
                  <a:schemeClr val="accent2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Что бывает такой формы</a:t>
            </a:r>
            <a:r>
              <a:rPr lang="ru-RU" sz="1600" b="1" dirty="0" smtClean="0">
                <a:solidFill>
                  <a:schemeClr val="accent6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. Закрепление знания и названий геометрических фигур. Д/ и «Что катится?». Знакомить детей с формой предметов, учить обследовать предметы одновременно рукой и глазом – зрительным и осязательным способом.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«Геометрическое лото». Формировать умение различать и называть геометрические фигуры, развивать пространственное воображение.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6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Д/и «Круг, квадрат».</a:t>
            </a:r>
            <a:endParaRPr lang="ru-RU" sz="1600" b="1" dirty="0" smtClean="0">
              <a:solidFill>
                <a:schemeClr val="accent6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1024</Words>
  <Application>Microsoft Office PowerPoint</Application>
  <PresentationFormat>Экран (4:3)</PresentationFormat>
  <Paragraphs>127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37</cp:revision>
  <dcterms:created xsi:type="dcterms:W3CDTF">2021-05-15T12:48:41Z</dcterms:created>
  <dcterms:modified xsi:type="dcterms:W3CDTF">2021-05-16T06:51:08Z</dcterms:modified>
</cp:coreProperties>
</file>