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77" r:id="rId3"/>
    <p:sldId id="259" r:id="rId4"/>
    <p:sldId id="258" r:id="rId5"/>
    <p:sldId id="264" r:id="rId6"/>
    <p:sldId id="260" r:id="rId7"/>
    <p:sldId id="268" r:id="rId8"/>
    <p:sldId id="267" r:id="rId9"/>
    <p:sldId id="273" r:id="rId10"/>
    <p:sldId id="265" r:id="rId11"/>
    <p:sldId id="271" r:id="rId12"/>
    <p:sldId id="282" r:id="rId13"/>
    <p:sldId id="283" r:id="rId14"/>
    <p:sldId id="270" r:id="rId15"/>
    <p:sldId id="284" r:id="rId16"/>
    <p:sldId id="285" r:id="rId17"/>
    <p:sldId id="261" r:id="rId18"/>
    <p:sldId id="276" r:id="rId19"/>
    <p:sldId id="281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7A45"/>
    <a:srgbClr val="FFCEA1"/>
    <a:srgbClr val="97633B"/>
    <a:srgbClr val="EFC650"/>
    <a:srgbClr val="5C9F9C"/>
    <a:srgbClr val="73A76D"/>
    <a:srgbClr val="BDC2CE"/>
    <a:srgbClr val="F07264"/>
    <a:srgbClr val="F19C1D"/>
    <a:srgbClr val="FF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8" autoAdjust="0"/>
    <p:restoredTop sz="96327" autoAdjust="0"/>
  </p:normalViewPr>
  <p:slideViewPr>
    <p:cSldViewPr snapToGrid="0" showGuides="1">
      <p:cViewPr>
        <p:scale>
          <a:sx n="64" d="100"/>
          <a:sy n="64" d="100"/>
        </p:scale>
        <p:origin x="-210" y="-20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4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7A96E5A3-51B2-4D00-B7E0-79BBC3E44E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5428D3F-786D-4877-84C5-28DD7520D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C016D85-5EC4-404B-90D1-31028D9A1891}" type="datetimeFigureOut">
              <a:rPr lang="zh-CN" altLang="en-US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62940EE-13FD-4DAD-8DC2-5683D0C1EC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C2C9B7-3CDB-41DF-8BB6-8C0655AF0A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D7C4291-9E55-4D36-9A91-DFAAA3C624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31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31F5EFE2-4166-404E-B2FB-07F2891CA1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D624074-44D0-41F4-A9C1-CB0D1742436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1CE2E70-C924-4C7C-98EA-3B83FDFA4DEE}" type="datetimeFigureOut">
              <a:rPr lang="zh-CN" altLang="en-US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A679A58C-3C86-4374-8D56-C5E10A30DA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F7BCA06B-1AEE-45AE-816B-106591C5F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D6D9745-992A-4B29-A125-4984F235CB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5EB380A-D7F2-4EA8-9E9D-6042888A3F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189628C-5FB7-4DD4-A232-928A4CE82F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28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039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439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23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7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09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84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26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82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186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45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6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73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41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72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55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730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31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9628C-5FB7-4DD4-A232-928A4CE82FC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9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CBF6AAF-EBE8-4BA6-9CE0-0A4490A0F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74A44005-491F-4ADB-8929-A6A576E06C24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68E031-0CA0-464E-AE7D-DE5C9DC70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18DCEE-07B6-4F73-9ADF-4905301CD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4BAF95B7-AF74-4F24-B7FF-E0826487F92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639235"/>
      </p:ext>
    </p:extLst>
  </p:cSld>
  <p:clrMapOvr>
    <a:masterClrMapping/>
  </p:clrMapOvr>
  <p:transition spd="slow" advClick="0" advTm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8994D26-521E-40DA-9471-B6C1627E1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FE5DB8C0-222C-463C-8E56-759B012FC676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6B5E64-DA01-4B5E-9DB6-477D003F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06B5EF-D83E-4077-9386-576DBEE54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B2DC5514-7CD0-42C8-B21E-80E374F823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824411"/>
      </p:ext>
    </p:extLst>
  </p:cSld>
  <p:clrMapOvr>
    <a:masterClrMapping/>
  </p:clrMapOvr>
  <p:transition spd="slow" advClick="0" advTm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F7E16E-6075-4FBD-9CA5-A9282A28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4ACF6F99-27A4-4DD0-BF62-F88B30BA8608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B5D28AD-CFCA-4CBC-AF8F-2B5C2A97B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E8E1AE-6CAE-4303-9883-411E19F0B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B40E3AC6-ECA8-49FB-9D1A-87E00A9C4D9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44752"/>
      </p:ext>
    </p:extLst>
  </p:cSld>
  <p:clrMapOvr>
    <a:masterClrMapping/>
  </p:clrMapOvr>
  <p:transition spd="slow" advClick="0" advTm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E78C0C-F076-4EC8-AE3B-1B557D940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E0686DA7-3446-417F-9FB3-E9C34F1F8903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D0CED0E-B43E-40BE-A4B5-B041CCE89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F8C3D1-3446-4E32-9E1C-C534504D1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0E3D3FBD-68E2-4DC6-950B-B0540DB3CAA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28961"/>
      </p:ext>
    </p:extLst>
  </p:cSld>
  <p:clrMapOvr>
    <a:masterClrMapping/>
  </p:clrMapOvr>
  <p:transition spd="slow" advClick="0" advTm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91F767-22F1-4785-9310-24E2C35BC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75171F85-F021-48E9-BB6B-2924F9D3CDEE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9CD57F8-C6F1-4E58-9C17-0DBF2F392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C575B4-C588-4EBA-B8A9-B2BC44DBB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F5CE101A-360A-49B2-BDE2-11BDFECFC0B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93979"/>
      </p:ext>
    </p:extLst>
  </p:cSld>
  <p:clrMapOvr>
    <a:masterClrMapping/>
  </p:clrMapOvr>
  <p:transition spd="slow" advClick="0" advTm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712796" y="366033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www.1ppt.com/xiazai/jihua/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www.1ppt.com/xiazai/jianli/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+mj-lt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www.1ppt.com/xiazai/huibao/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+mj-lt"/>
                <a:ea typeface="宋体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FE74B609-0641-41FF-84FD-9616F5E61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A2192AB9-AB77-4044-9089-48A14947FD6F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B5EE7F08-AA64-4726-BE71-EF35FE55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0CBC846B-DF3E-4BA7-9114-C8AC598B7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8638ECD6-8DA6-47E8-82EB-1538BF36956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89064"/>
      </p:ext>
    </p:extLst>
  </p:cSld>
  <p:clrMapOvr>
    <a:masterClrMapping/>
  </p:clrMapOvr>
  <p:transition spd="slow" advClick="0" advTm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08D50B94-4FCF-4A7B-A924-8E36A9F43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198882A2-ED13-4A87-8D25-C0BB56A59C96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DD7D702A-DA6E-4ECF-88B9-685667AB3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394DCC49-3D0D-45BE-9E00-5C48EEF98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B5045F94-1EF7-46DE-ADB9-BDA483E0F1D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24531"/>
      </p:ext>
    </p:extLst>
  </p:cSld>
  <p:clrMapOvr>
    <a:masterClrMapping/>
  </p:clrMapOvr>
  <p:transition spd="slow" advClick="0" advTm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B12A2EA3-96E5-44FE-B0F5-79F089B4E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FDE77F85-66DD-4863-8375-C15B6176C033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8517F8F8-15F6-4AA7-B02A-AA7C84467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E1419E46-EC10-495E-9F4D-24F13721B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4127F447-CC35-4472-BADC-C2DCC72ACD0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56875"/>
      </p:ext>
    </p:extLst>
  </p:cSld>
  <p:clrMapOvr>
    <a:masterClrMapping/>
  </p:clrMapOvr>
  <p:transition spd="slow" advClick="0" advTm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7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5CF8266-BDEB-4782-9DE6-2E13843D418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DC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1F09F9CC-173D-4333-88C2-E0134A617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DD9D0-5B05-481D-BEA5-84714C70DA19}" type="datetimeFigureOut">
              <a:rPr lang="zh-CN" altLang="en-US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756F8FB7-8AD0-4A5D-ACE9-969257016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D01234FF-EF6A-491C-BCD4-D9F94DA5B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F7FA0-7FF1-4FC3-B763-B73535AB93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692478"/>
      </p:ext>
    </p:extLst>
  </p:cSld>
  <p:clrMapOvr>
    <a:masterClrMapping/>
  </p:clrMapOvr>
  <p:transition spd="slow" advClick="0" advTm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6E707A86-C416-4166-9BFD-A2FCB506C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4EA6FCE4-8E40-4168-A56D-D54C8044A839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DC690F22-CFF1-4432-89A3-C49089752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878F7FD3-0EF7-4D78-B831-CB7210FD2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725AC4C0-CD2F-4D25-A923-E60FF14E11E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77214"/>
      </p:ext>
    </p:extLst>
  </p:cSld>
  <p:clrMapOvr>
    <a:masterClrMapping/>
  </p:clrMapOvr>
  <p:transition spd="slow" advClick="0" advTm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j-lt"/>
              </a:defRPr>
            </a:lvl1pPr>
          </a:lstStyle>
          <a:p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+mj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FDF2A4BB-9E82-4E3A-8C5C-E5C4CEE2E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5D9CBEB4-153F-47CE-A3C9-54F2181F20DF}" type="datetimeFigureOut">
              <a:rPr lang="zh-CN" altLang="en-US" smtClean="0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834E54B6-2D46-4EAE-AF33-FEBC71066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003CC058-2996-48DB-AAB5-B5175FA53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4A33A370-FBEC-42AB-AB07-05FBF86D751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45091"/>
      </p:ext>
    </p:extLst>
  </p:cSld>
  <p:clrMapOvr>
    <a:masterClrMapping/>
  </p:clrMapOvr>
  <p:transition spd="slow" advClick="0" advTm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AB91824E-5681-45C5-BFA7-7BC8998B64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zh-CN" dirty="0"/>
              <a:t>Freepptbackgrounds.net</a:t>
            </a:r>
            <a:endParaRPr lang="zh-CN" altLang="en-US" dirty="0"/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AF5C96A9-61D2-4FD8-9813-C42DB9E1E4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zh-CN" dirty="0" err="1"/>
              <a:t>Download</a:t>
            </a:r>
            <a:r>
              <a:rPr lang="tr-TR" altLang="zh-CN" dirty="0"/>
              <a:t> </a:t>
            </a:r>
            <a:r>
              <a:rPr lang="tr-TR" altLang="zh-CN" dirty="0" err="1"/>
              <a:t>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tr-TR" altLang="zh-CN" dirty="0"/>
              <a:t>P</a:t>
            </a:r>
            <a:r>
              <a:rPr lang="en-US" altLang="zh-CN" dirty="0" err="1"/>
              <a:t>resentation</a:t>
            </a:r>
            <a:r>
              <a:rPr lang="en-US" altLang="zh-CN" dirty="0"/>
              <a:t> for you.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A93355-122E-4D1B-B4E7-EDC17930C5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8F643B-9EE8-42D9-860B-940B840B1C2A}" type="datetimeFigureOut">
              <a:rPr lang="zh-CN" altLang="en-US"/>
              <a:pPr>
                <a:defRPr/>
              </a:pPr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9BD860-DF82-417F-A8E0-9F56E682CD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A04289-3880-4389-BDCD-FE4B5CFA4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2FF246-BA5D-407A-8171-DFA8AC685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1" r:id="rId7"/>
    <p:sldLayoutId id="2147483667" r:id="rId8"/>
    <p:sldLayoutId id="2147483668" r:id="rId9"/>
    <p:sldLayoutId id="2147483669" r:id="rId10"/>
    <p:sldLayoutId id="2147483670" r:id="rId11"/>
  </p:sldLayoutIdLst>
  <p:transition spd="slow" advClick="0" advTm="0">
    <p:randomBar dir="vert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microsoft.com/office/2007/relationships/hdphoto" Target="../media/hdphoto2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notesSlide" Target="../notesSlides/notesSlide1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10" Type="http://schemas.openxmlformats.org/officeDocument/2006/relationships/image" Target="../media/image36.wmf"/><Relationship Id="rId4" Type="http://schemas.openxmlformats.org/officeDocument/2006/relationships/image" Target="../media/image37.gif"/><Relationship Id="rId9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2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2.jpe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4.png"/><Relationship Id="rId4" Type="http://schemas.openxmlformats.org/officeDocument/2006/relationships/image" Target="../media/image19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gif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B529B1-5140-4E14-9C5D-270FB402C65C}"/>
              </a:ext>
            </a:extLst>
          </p:cNvPr>
          <p:cNvSpPr/>
          <p:nvPr/>
        </p:nvSpPr>
        <p:spPr>
          <a:xfrm>
            <a:off x="3214761" y="1136715"/>
            <a:ext cx="8772775" cy="5470525"/>
          </a:xfrm>
          <a:prstGeom prst="rect">
            <a:avLst/>
          </a:prstGeom>
          <a:blipFill dpi="0" rotWithShape="1">
            <a:blip r:embed="rId4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pic>
        <p:nvPicPr>
          <p:cNvPr id="5122" name="图片 12">
            <a:extLst>
              <a:ext uri="{FF2B5EF4-FFF2-40B4-BE49-F238E27FC236}">
                <a16:creationId xmlns:a16="http://schemas.microsoft.com/office/drawing/2014/main" xmlns="" id="{FFA6DAC2-488F-485C-824A-8AE60B8C5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1322" y="1195388"/>
            <a:ext cx="5178681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0">
            <a:extLst>
              <a:ext uri="{FF2B5EF4-FFF2-40B4-BE49-F238E27FC236}">
                <a16:creationId xmlns:a16="http://schemas.microsoft.com/office/drawing/2014/main" xmlns="" id="{43E0C609-3C12-48BF-9449-77725402B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9388" y="4556125"/>
            <a:ext cx="63722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4">
            <a:extLst>
              <a:ext uri="{FF2B5EF4-FFF2-40B4-BE49-F238E27FC236}">
                <a16:creationId xmlns:a16="http://schemas.microsoft.com/office/drawing/2014/main" xmlns="" id="{96A466EC-B468-4B7A-AC6A-2BE9667C7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300" y="2819400"/>
            <a:ext cx="58039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4865C3-72A0-4E9F-8423-B6209231B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C2C5"/>
              </a:clrFrom>
              <a:clrTo>
                <a:srgbClr val="F9C2C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1338" y="23813"/>
            <a:ext cx="3563937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7" name="组合 16">
            <a:extLst>
              <a:ext uri="{FF2B5EF4-FFF2-40B4-BE49-F238E27FC236}">
                <a16:creationId xmlns:a16="http://schemas.microsoft.com/office/drawing/2014/main" xmlns="" id="{9A5A4A07-8E07-4037-9694-8A058172EA5B}"/>
              </a:ext>
            </a:extLst>
          </p:cNvPr>
          <p:cNvGrpSpPr>
            <a:grpSpLocks/>
          </p:cNvGrpSpPr>
          <p:nvPr/>
        </p:nvGrpSpPr>
        <p:grpSpPr bwMode="auto">
          <a:xfrm>
            <a:off x="2813050" y="3411538"/>
            <a:ext cx="3479800" cy="2455862"/>
            <a:chOff x="3393422" y="3429000"/>
            <a:chExt cx="3117731" cy="2201738"/>
          </a:xfrm>
        </p:grpSpPr>
        <p:pic>
          <p:nvPicPr>
            <p:cNvPr id="5136" name="图片 6">
              <a:extLst>
                <a:ext uri="{FF2B5EF4-FFF2-40B4-BE49-F238E27FC236}">
                  <a16:creationId xmlns:a16="http://schemas.microsoft.com/office/drawing/2014/main" xmlns="" id="{010DA046-D232-4D5E-80CD-A3BB0DC455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3422" y="3429000"/>
              <a:ext cx="3117731" cy="220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7" name="图片 13">
              <a:extLst>
                <a:ext uri="{FF2B5EF4-FFF2-40B4-BE49-F238E27FC236}">
                  <a16:creationId xmlns:a16="http://schemas.microsoft.com/office/drawing/2014/main" xmlns="" id="{FFDCCABB-D48C-4610-8200-34760B10A3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879" y="4702701"/>
              <a:ext cx="331014" cy="376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8" name="图片 14">
            <a:extLst>
              <a:ext uri="{FF2B5EF4-FFF2-40B4-BE49-F238E27FC236}">
                <a16:creationId xmlns:a16="http://schemas.microsoft.com/office/drawing/2014/main" xmlns="" id="{1A0E351E-F9AF-497B-A41B-BF6B028EC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250" y="5346700"/>
            <a:ext cx="1084263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5">
            <a:extLst>
              <a:ext uri="{FF2B5EF4-FFF2-40B4-BE49-F238E27FC236}">
                <a16:creationId xmlns:a16="http://schemas.microsoft.com/office/drawing/2014/main" xmlns="" id="{6EAABDAE-1785-45B6-A9D7-81A2E024F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42696">
            <a:off x="1335088" y="5829300"/>
            <a:ext cx="66675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20">
            <a:extLst>
              <a:ext uri="{FF2B5EF4-FFF2-40B4-BE49-F238E27FC236}">
                <a16:creationId xmlns:a16="http://schemas.microsoft.com/office/drawing/2014/main" xmlns="" id="{970C4595-600F-4F83-BDAE-9FFC90B3F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688" y="93663"/>
            <a:ext cx="2593976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C5179DE-99F7-4829-AC9E-D70EC65E6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1781" y="2545696"/>
            <a:ext cx="6572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tr-TR" altLang="zh-CN" sz="72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方正正大黑简体" panose="02000000000000000000" pitchFamily="2" charset="-122"/>
              </a:rPr>
              <a:t>Animal</a:t>
            </a:r>
            <a:r>
              <a:rPr lang="en-US" altLang="zh-CN" sz="72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方正正大黑简体" panose="02000000000000000000" pitchFamily="2" charset="-122"/>
              </a:rPr>
              <a:t>s</a:t>
            </a:r>
            <a:endParaRPr lang="zh-CN" altLang="en-US" sz="7200" b="1" dirty="0">
              <a:solidFill>
                <a:schemeClr val="accent2">
                  <a:lumMod val="75000"/>
                </a:schemeClr>
              </a:solidFill>
              <a:latin typeface="+mj-lt"/>
              <a:ea typeface="方正正大黑简体" panose="02000000000000000000" pitchFamily="2" charset="-122"/>
            </a:endParaRPr>
          </a:p>
        </p:txBody>
      </p:sp>
      <p:sp>
        <p:nvSpPr>
          <p:cNvPr id="5134" name="文本框 1">
            <a:extLst>
              <a:ext uri="{FF2B5EF4-FFF2-40B4-BE49-F238E27FC236}">
                <a16:creationId xmlns:a16="http://schemas.microsoft.com/office/drawing/2014/main" xmlns="" id="{71CAF1A9-1D06-45C1-B87C-E4D649DA2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854" y="3600661"/>
            <a:ext cx="47148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ru-RU" sz="2400" dirty="0">
                <a:solidFill>
                  <a:schemeClr val="tx2"/>
                </a:solidFill>
                <a:latin typeface="+mj-lt"/>
                <a:ea typeface="Source Sans Pro Light" panose="020B0403030403020204" pitchFamily="34" charset="0"/>
                <a:cs typeface="Neuton" panose="02000503000000000000" pitchFamily="2" charset="2"/>
              </a:rPr>
              <a:t>Подготовила Грачева А.В. 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  <a:latin typeface="+mj-lt"/>
                <a:ea typeface="Source Sans Pro Light" panose="020B0403030403020204" pitchFamily="34" charset="0"/>
                <a:cs typeface="Neuton" panose="02000503000000000000" pitchFamily="2" charset="2"/>
              </a:rPr>
              <a:t>Учитель английского языка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  <a:latin typeface="+mj-lt"/>
                <a:ea typeface="Source Sans Pro Light" panose="020B0403030403020204" pitchFamily="34" charset="0"/>
                <a:cs typeface="Neuton" panose="02000503000000000000" pitchFamily="2" charset="2"/>
              </a:rPr>
              <a:t>ГБОУ СОШ № 464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  <a:latin typeface="+mj-lt"/>
                <a:ea typeface="Source Sans Pro Light" panose="020B0403030403020204" pitchFamily="34" charset="0"/>
                <a:cs typeface="Neuton" panose="02000503000000000000" pitchFamily="2" charset="2"/>
              </a:rPr>
              <a:t>г. Павловск</a:t>
            </a:r>
          </a:p>
        </p:txBody>
      </p:sp>
      <p:pic>
        <p:nvPicPr>
          <p:cNvPr id="5133" name="图片 9">
            <a:extLst>
              <a:ext uri="{FF2B5EF4-FFF2-40B4-BE49-F238E27FC236}">
                <a16:creationId xmlns:a16="http://schemas.microsoft.com/office/drawing/2014/main" xmlns="" id="{6210AC2F-AAD4-4D39-811C-EF251631E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2413" y="5313363"/>
            <a:ext cx="16160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30E0A23-1D3A-4F07-B97E-CDF8CB5FFC7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7914" y="2128484"/>
            <a:ext cx="790072" cy="73260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46D84EF-BF73-4157-9A10-D3D007A9674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9415" y="5042197"/>
            <a:ext cx="877117" cy="81331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354DC66-BACA-4CB6-ABD7-8F5AC42CC28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1570" y="214723"/>
            <a:ext cx="790072" cy="7326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DC3F285-672F-499C-AB3B-F92267B91ED0}"/>
              </a:ext>
            </a:extLst>
          </p:cNvPr>
          <p:cNvGrpSpPr/>
          <p:nvPr/>
        </p:nvGrpSpPr>
        <p:grpSpPr>
          <a:xfrm>
            <a:off x="6621137" y="2896000"/>
            <a:ext cx="5144877" cy="3387842"/>
            <a:chOff x="5974725" y="2222205"/>
            <a:chExt cx="5877033" cy="398101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CB4E05B7-22F4-4460-A708-1C4D467C8B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2058" b="21287"/>
            <a:stretch/>
          </p:blipFill>
          <p:spPr>
            <a:xfrm>
              <a:off x="6858578" y="2908005"/>
              <a:ext cx="4993180" cy="3295219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E67BB98-1575-4CBA-AC11-7C1F8322E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58491" y1="24845" x2="69811" y2="88199"/>
                        </a14:backgroundRemoval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74725" y="2222205"/>
              <a:ext cx="4452270" cy="3389798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62A8096-EDDB-4AE4-AE55-F6DEF99F4A52}"/>
              </a:ext>
            </a:extLst>
          </p:cNvPr>
          <p:cNvGrpSpPr/>
          <p:nvPr/>
        </p:nvGrpSpPr>
        <p:grpSpPr>
          <a:xfrm>
            <a:off x="6018027" y="1469227"/>
            <a:ext cx="4317957" cy="2470503"/>
            <a:chOff x="6583936" y="1058662"/>
            <a:chExt cx="4795723" cy="18740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9B1F3E1-6B1D-4F02-A660-B9BA9CC06F92}"/>
                </a:ext>
              </a:extLst>
            </p:cNvPr>
            <p:cNvSpPr txBox="1"/>
            <p:nvPr/>
          </p:nvSpPr>
          <p:spPr>
            <a:xfrm>
              <a:off x="6583936" y="2624927"/>
              <a:ext cx="47957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B7130B2-ED41-415A-BFDB-31817679053A}"/>
                </a:ext>
              </a:extLst>
            </p:cNvPr>
            <p:cNvSpPr txBox="1"/>
            <p:nvPr/>
          </p:nvSpPr>
          <p:spPr>
            <a:xfrm>
              <a:off x="7070056" y="1058662"/>
              <a:ext cx="346053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 b="1" dirty="0" smtClean="0">
                  <a:latin typeface="+mj-lt"/>
                  <a:ea typeface="字魂58号-创中黑" panose="00000500000000000000" pitchFamily="2" charset="-122"/>
                </a:rPr>
                <a:t>PAIRWORK</a:t>
              </a:r>
              <a:endParaRPr lang="zh-CN" altLang="en-US" sz="54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FCC46BA-739C-471A-828F-083BE0E7A4C8}"/>
              </a:ext>
            </a:extLst>
          </p:cNvPr>
          <p:cNvGrpSpPr/>
          <p:nvPr/>
        </p:nvGrpSpPr>
        <p:grpSpPr>
          <a:xfrm>
            <a:off x="414670" y="564004"/>
            <a:ext cx="10707424" cy="1541243"/>
            <a:chOff x="-223283" y="519324"/>
            <a:chExt cx="10707424" cy="154124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EC0978-287F-43B6-97D9-D9B9E922A5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321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23283" y="574158"/>
              <a:ext cx="5603357" cy="148640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76A18DB4-E1B4-4F02-B9E4-3C75907668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321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80074" y="519324"/>
              <a:ext cx="2234223" cy="148640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91F277DC-0D62-4996-AF01-75EBEF407C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321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14297" y="546741"/>
              <a:ext cx="2869844" cy="1486409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310200" y="2137140"/>
            <a:ext cx="67831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atin typeface="+mj-lt"/>
              </a:rPr>
              <a:t>1) Hi! What’s your name?                         Hello! My name’s … .</a:t>
            </a:r>
            <a:endParaRPr lang="ru-RU" sz="3600" b="1" dirty="0">
              <a:latin typeface="+mj-lt"/>
            </a:endParaRPr>
          </a:p>
          <a:p>
            <a:r>
              <a:rPr lang="en-US" sz="3600" b="1" dirty="0">
                <a:latin typeface="+mj-lt"/>
              </a:rPr>
              <a:t>2) What’s her/his name?                            Her/ His name’s …</a:t>
            </a:r>
            <a:endParaRPr lang="ru-RU" sz="3600" b="1" dirty="0">
              <a:latin typeface="+mj-lt"/>
            </a:endParaRPr>
          </a:p>
          <a:p>
            <a:r>
              <a:rPr lang="en-US" sz="3600" b="1" dirty="0">
                <a:latin typeface="+mj-lt"/>
              </a:rPr>
              <a:t>3) How old are you?                                   I’m … .</a:t>
            </a:r>
            <a:endParaRPr lang="ru-RU" sz="3600" b="1" dirty="0">
              <a:latin typeface="+mj-lt"/>
            </a:endParaRPr>
          </a:p>
          <a:p>
            <a:r>
              <a:rPr lang="en-US" sz="3600" b="1" dirty="0">
                <a:latin typeface="+mj-lt"/>
              </a:rPr>
              <a:t>4) How old is she/he?                                 She</a:t>
            </a:r>
            <a:r>
              <a:rPr lang="ru-RU" sz="3600" b="1" dirty="0">
                <a:latin typeface="+mj-lt"/>
              </a:rPr>
              <a:t>’</a:t>
            </a:r>
            <a:r>
              <a:rPr lang="en-US" sz="3600" b="1" dirty="0">
                <a:latin typeface="+mj-lt"/>
              </a:rPr>
              <a:t>s</a:t>
            </a:r>
            <a:r>
              <a:rPr lang="ru-RU" sz="3600" b="1" dirty="0">
                <a:latin typeface="+mj-lt"/>
              </a:rPr>
              <a:t>/</a:t>
            </a:r>
            <a:r>
              <a:rPr lang="en-US" sz="3600" b="1" dirty="0">
                <a:latin typeface="+mj-lt"/>
              </a:rPr>
              <a:t>He</a:t>
            </a:r>
            <a:r>
              <a:rPr lang="ru-RU" sz="3600" b="1" dirty="0">
                <a:latin typeface="+mj-lt"/>
              </a:rPr>
              <a:t>’</a:t>
            </a:r>
            <a:r>
              <a:rPr lang="en-US" sz="3600" b="1" dirty="0">
                <a:latin typeface="+mj-lt"/>
              </a:rPr>
              <a:t>s</a:t>
            </a:r>
            <a:r>
              <a:rPr lang="ru-RU" sz="3600" b="1" dirty="0">
                <a:latin typeface="+mj-lt"/>
              </a:rPr>
              <a:t> … 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8559" y="477277"/>
            <a:ext cx="5189017" cy="95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atin typeface="+mj-lt"/>
              </a:rPr>
              <a:t>MEET&amp;GREET</a:t>
            </a:r>
            <a:endParaRPr lang="en-US" sz="5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9611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4A52EDB-C668-4592-882B-0E45FCF2103A}"/>
              </a:ext>
            </a:extLst>
          </p:cNvPr>
          <p:cNvSpPr/>
          <p:nvPr/>
        </p:nvSpPr>
        <p:spPr>
          <a:xfrm rot="5400000">
            <a:off x="3655700" y="-2533749"/>
            <a:ext cx="445170" cy="7780631"/>
          </a:xfrm>
          <a:custGeom>
            <a:avLst/>
            <a:gdLst>
              <a:gd name="connsiteX0" fmla="*/ 0 w 445170"/>
              <a:gd name="connsiteY0" fmla="*/ 6339319 h 6339319"/>
              <a:gd name="connsiteX1" fmla="*/ 1 w 445170"/>
              <a:gd name="connsiteY1" fmla="*/ 430448 h 6339319"/>
              <a:gd name="connsiteX2" fmla="*/ 445170 w 445170"/>
              <a:gd name="connsiteY2" fmla="*/ 430448 h 6339319"/>
              <a:gd name="connsiteX3" fmla="*/ 445169 w 445170"/>
              <a:gd name="connsiteY3" fmla="*/ 6339319 h 6339319"/>
              <a:gd name="connsiteX4" fmla="*/ 0 w 445170"/>
              <a:gd name="connsiteY4" fmla="*/ 430447 h 6339319"/>
              <a:gd name="connsiteX5" fmla="*/ 222585 w 445170"/>
              <a:gd name="connsiteY5" fmla="*/ 0 h 6339319"/>
              <a:gd name="connsiteX6" fmla="*/ 445169 w 445170"/>
              <a:gd name="connsiteY6" fmla="*/ 430447 h 633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70" h="6339319">
                <a:moveTo>
                  <a:pt x="0" y="6339319"/>
                </a:moveTo>
                <a:lnTo>
                  <a:pt x="1" y="430448"/>
                </a:lnTo>
                <a:lnTo>
                  <a:pt x="445170" y="430448"/>
                </a:lnTo>
                <a:lnTo>
                  <a:pt x="445169" y="6339319"/>
                </a:lnTo>
                <a:close/>
                <a:moveTo>
                  <a:pt x="0" y="430447"/>
                </a:moveTo>
                <a:lnTo>
                  <a:pt x="222585" y="0"/>
                </a:lnTo>
                <a:lnTo>
                  <a:pt x="445169" y="430447"/>
                </a:lnTo>
                <a:close/>
              </a:path>
            </a:pathLst>
          </a:custGeom>
          <a:solidFill>
            <a:srgbClr val="73A76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1E1CFDE-94C7-4862-BCD0-ABC698E0C0D1}"/>
              </a:ext>
            </a:extLst>
          </p:cNvPr>
          <p:cNvGrpSpPr/>
          <p:nvPr/>
        </p:nvGrpSpPr>
        <p:grpSpPr>
          <a:xfrm>
            <a:off x="-512919" y="457407"/>
            <a:ext cx="8613105" cy="758826"/>
            <a:chOff x="-768517" y="575994"/>
            <a:chExt cx="7951373" cy="75882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B85442B3-6318-40AB-AEB4-6B6D50EF2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8517" y="575994"/>
              <a:ext cx="4861939" cy="75882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C7B24B7F-0740-4BAD-B284-7AC7606C5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917" y="575994"/>
              <a:ext cx="4861939" cy="758826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A63B883-0D37-4BAD-A901-8367493C071F}"/>
              </a:ext>
            </a:extLst>
          </p:cNvPr>
          <p:cNvGrpSpPr/>
          <p:nvPr/>
        </p:nvGrpSpPr>
        <p:grpSpPr>
          <a:xfrm>
            <a:off x="10631984" y="1579152"/>
            <a:ext cx="941253" cy="2907449"/>
            <a:chOff x="10997343" y="2586941"/>
            <a:chExt cx="941253" cy="290744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8AD5203-DDCA-43E9-8AD5-EAEFAA910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97343" y="2586941"/>
              <a:ext cx="941253" cy="120953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5F19A3A-6AD8-4543-83C5-2DEDE0E2C1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7849" y="3640995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ECC3AC3-A2EF-43DA-AC5A-9E1884794DD6}"/>
              </a:ext>
            </a:extLst>
          </p:cNvPr>
          <p:cNvGrpSpPr/>
          <p:nvPr/>
        </p:nvGrpSpPr>
        <p:grpSpPr>
          <a:xfrm>
            <a:off x="1918242" y="4218554"/>
            <a:ext cx="8127526" cy="2035691"/>
            <a:chOff x="1643871" y="2586941"/>
            <a:chExt cx="8127526" cy="203569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67B78DF-9ABC-4D89-B018-A50D6B179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43871" y="2829050"/>
              <a:ext cx="941253" cy="1209533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D0737D0-7580-42A9-AC76-D1984D949B20}"/>
                </a:ext>
              </a:extLst>
            </p:cNvPr>
            <p:cNvSpPr txBox="1"/>
            <p:nvPr/>
          </p:nvSpPr>
          <p:spPr>
            <a:xfrm>
              <a:off x="2867593" y="2989333"/>
              <a:ext cx="553998" cy="1633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sz="2400" b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6B3B29A-CDDD-4D19-BD74-761B017A5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6180" y="2586941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3C6CB48-4983-4337-A552-8E52FD3EA1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8491" y1="24845" x2="69811" y2="88199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8832" y="5173294"/>
            <a:ext cx="1905794" cy="145100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96144" y="33127"/>
            <a:ext cx="79842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+mj-lt"/>
              </a:rPr>
              <a:t>“WHERE ARE THE STARS?”</a:t>
            </a:r>
          </a:p>
          <a:p>
            <a:pPr algn="ctr"/>
            <a:r>
              <a:rPr lang="en-US" sz="4000" b="1" dirty="0" smtClean="0">
                <a:latin typeface="+mj-lt"/>
              </a:rPr>
              <a:t>SONG</a:t>
            </a:r>
            <a:endParaRPr lang="en-US" sz="4000" b="1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87" y="1978925"/>
            <a:ext cx="9931172" cy="454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662709"/>
              </p:ext>
            </p:extLst>
          </p:nvPr>
        </p:nvGraphicFramePr>
        <p:xfrm>
          <a:off x="10752490" y="3217003"/>
          <a:ext cx="635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Объект упаковщика для оболочки" showAsIcon="1" r:id="rId9" imgW="634680" imgH="685800" progId="Package">
                  <p:embed/>
                </p:oleObj>
              </mc:Choice>
              <mc:Fallback>
                <p:oleObj name="Объект упаковщика для оболочки" showAsIcon="1" r:id="rId9" imgW="63468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52490" y="3217003"/>
                        <a:ext cx="635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83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4A52EDB-C668-4592-882B-0E45FCF2103A}"/>
              </a:ext>
            </a:extLst>
          </p:cNvPr>
          <p:cNvSpPr/>
          <p:nvPr/>
        </p:nvSpPr>
        <p:spPr>
          <a:xfrm rot="5400000">
            <a:off x="3655700" y="-2533749"/>
            <a:ext cx="445170" cy="7780631"/>
          </a:xfrm>
          <a:custGeom>
            <a:avLst/>
            <a:gdLst>
              <a:gd name="connsiteX0" fmla="*/ 0 w 445170"/>
              <a:gd name="connsiteY0" fmla="*/ 6339319 h 6339319"/>
              <a:gd name="connsiteX1" fmla="*/ 1 w 445170"/>
              <a:gd name="connsiteY1" fmla="*/ 430448 h 6339319"/>
              <a:gd name="connsiteX2" fmla="*/ 445170 w 445170"/>
              <a:gd name="connsiteY2" fmla="*/ 430448 h 6339319"/>
              <a:gd name="connsiteX3" fmla="*/ 445169 w 445170"/>
              <a:gd name="connsiteY3" fmla="*/ 6339319 h 6339319"/>
              <a:gd name="connsiteX4" fmla="*/ 0 w 445170"/>
              <a:gd name="connsiteY4" fmla="*/ 430447 h 6339319"/>
              <a:gd name="connsiteX5" fmla="*/ 222585 w 445170"/>
              <a:gd name="connsiteY5" fmla="*/ 0 h 6339319"/>
              <a:gd name="connsiteX6" fmla="*/ 445169 w 445170"/>
              <a:gd name="connsiteY6" fmla="*/ 430447 h 633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70" h="6339319">
                <a:moveTo>
                  <a:pt x="0" y="6339319"/>
                </a:moveTo>
                <a:lnTo>
                  <a:pt x="1" y="430448"/>
                </a:lnTo>
                <a:lnTo>
                  <a:pt x="445170" y="430448"/>
                </a:lnTo>
                <a:lnTo>
                  <a:pt x="445169" y="6339319"/>
                </a:lnTo>
                <a:close/>
                <a:moveTo>
                  <a:pt x="0" y="430447"/>
                </a:moveTo>
                <a:lnTo>
                  <a:pt x="222585" y="0"/>
                </a:lnTo>
                <a:lnTo>
                  <a:pt x="445169" y="430447"/>
                </a:lnTo>
                <a:close/>
              </a:path>
            </a:pathLst>
          </a:custGeom>
          <a:solidFill>
            <a:srgbClr val="73A76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1E1CFDE-94C7-4862-BCD0-ABC698E0C0D1}"/>
              </a:ext>
            </a:extLst>
          </p:cNvPr>
          <p:cNvGrpSpPr/>
          <p:nvPr/>
        </p:nvGrpSpPr>
        <p:grpSpPr>
          <a:xfrm>
            <a:off x="-512919" y="457407"/>
            <a:ext cx="8613105" cy="758826"/>
            <a:chOff x="-768517" y="575994"/>
            <a:chExt cx="7951373" cy="75882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B85442B3-6318-40AB-AEB4-6B6D50EF2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8517" y="575994"/>
              <a:ext cx="4861939" cy="75882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C7B24B7F-0740-4BAD-B284-7AC7606C5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917" y="575994"/>
              <a:ext cx="4861939" cy="758826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ECC3AC3-A2EF-43DA-AC5A-9E1884794DD6}"/>
              </a:ext>
            </a:extLst>
          </p:cNvPr>
          <p:cNvGrpSpPr/>
          <p:nvPr/>
        </p:nvGrpSpPr>
        <p:grpSpPr>
          <a:xfrm>
            <a:off x="145199" y="5074592"/>
            <a:ext cx="8127526" cy="2035691"/>
            <a:chOff x="1643871" y="2586941"/>
            <a:chExt cx="8127526" cy="203569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67B78DF-9ABC-4D89-B018-A50D6B179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43871" y="2829050"/>
              <a:ext cx="941253" cy="1209533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D0737D0-7580-42A9-AC76-D1984D949B20}"/>
                </a:ext>
              </a:extLst>
            </p:cNvPr>
            <p:cNvSpPr txBox="1"/>
            <p:nvPr/>
          </p:nvSpPr>
          <p:spPr>
            <a:xfrm>
              <a:off x="2867593" y="2989333"/>
              <a:ext cx="553998" cy="1633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sz="2400" b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6B3B29A-CDDD-4D19-BD74-761B017A5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6180" y="2586941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3C6CB48-4983-4337-A552-8E52FD3EA1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8491" y1="24845" x2="69811" y2="88199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8832" y="5173294"/>
            <a:ext cx="1905794" cy="145100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5198" y="1661532"/>
            <a:ext cx="11463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+mj-lt"/>
              </a:rPr>
              <a:t>WHERE ARE MY BAGS?  WHAT’S IN THE BAGS?</a:t>
            </a:r>
            <a:endParaRPr lang="en-US" sz="48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3317" y="2574908"/>
            <a:ext cx="11117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+mj-lt"/>
              </a:rPr>
              <a:t>GROUP 1                               </a:t>
            </a:r>
            <a:r>
              <a:rPr lang="en-US" dirty="0" smtClean="0"/>
              <a:t>                                    </a:t>
            </a: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53642" y="2574908"/>
            <a:ext cx="11117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+mj-lt"/>
              </a:rPr>
              <a:t>GROUP 2</a:t>
            </a:r>
            <a:endParaRPr lang="en-US" sz="3200" b="1" dirty="0"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709102" y="2574908"/>
            <a:ext cx="3174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+mj-lt"/>
              </a:rPr>
              <a:t>GROUP 3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409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E14FCBC-061B-42A2-B9ED-57A2BF6BF0C2}"/>
              </a:ext>
            </a:extLst>
          </p:cNvPr>
          <p:cNvGrpSpPr/>
          <p:nvPr/>
        </p:nvGrpSpPr>
        <p:grpSpPr>
          <a:xfrm>
            <a:off x="3307590" y="2265130"/>
            <a:ext cx="6319766" cy="3930287"/>
            <a:chOff x="2867593" y="2776478"/>
            <a:chExt cx="6319766" cy="216172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9B413FF-D8A8-4B12-9E4C-C13EF430E0E4}"/>
                </a:ext>
              </a:extLst>
            </p:cNvPr>
            <p:cNvSpPr txBox="1"/>
            <p:nvPr/>
          </p:nvSpPr>
          <p:spPr>
            <a:xfrm>
              <a:off x="2867593" y="3304900"/>
              <a:ext cx="553998" cy="1633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sz="2400" b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1B95B63-720E-4579-B1D5-7A9347E12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2142" y="2776478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6238C86-8D81-4ACE-ADF2-DDA86FCD51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4651" y="1987843"/>
            <a:ext cx="790072" cy="73260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0C48AC3-E64F-46DE-B375-CC083D6CEC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E5EA"/>
              </a:clrFrom>
              <a:clrTo>
                <a:srgbClr val="FEE5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270" y="552587"/>
            <a:ext cx="6764552" cy="105577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40270" y="2602765"/>
            <a:ext cx="6096000" cy="3261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6000" b="1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SWAN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6000" b="1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OSTRICH</a:t>
            </a:r>
            <a:endParaRPr lang="en-US" sz="6000" b="1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6000" b="1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PENGUIN   </a:t>
            </a:r>
            <a:endParaRPr lang="ru-RU" sz="6000" b="1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513504" y="4710643"/>
            <a:ext cx="50727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latin typeface="Georgia" panose="02040502050405020303" pitchFamily="18" charset="0"/>
              </a:rPr>
              <a:t>[ˈ</a:t>
            </a:r>
            <a:r>
              <a:rPr lang="en-US" sz="6600" dirty="0" err="1" smtClean="0">
                <a:latin typeface="Georgia" panose="02040502050405020303" pitchFamily="18" charset="0"/>
              </a:rPr>
              <a:t>peŋɡwɪn</a:t>
            </a:r>
            <a:r>
              <a:rPr lang="en-US" sz="6600" dirty="0" smtClean="0">
                <a:latin typeface="Georgia" panose="02040502050405020303" pitchFamily="18" charset="0"/>
              </a:rPr>
              <a:t>]</a:t>
            </a:r>
            <a:endParaRPr lang="ru-RU" sz="66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92360"/>
            <a:ext cx="332142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Georgia" panose="02040502050405020303" pitchFamily="18" charset="0"/>
              </a:rPr>
              <a:t>  </a:t>
            </a:r>
            <a: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300" b="0" i="0" u="none" strike="noStrike" cap="none" normalizeH="0" baseline="0" dirty="0" smtClean="0">
              <a:ln>
                <a:noFill/>
              </a:ln>
              <a:solidFill>
                <a:srgbClr val="1A1A1A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5" name="AutoShape 2" descr="британское произношение слова ostrich"/>
          <p:cNvSpPr>
            <a:spLocks noChangeAspect="1" noChangeArrowheads="1"/>
          </p:cNvSpPr>
          <p:nvPr/>
        </p:nvSpPr>
        <p:spPr bwMode="auto">
          <a:xfrm>
            <a:off x="679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565907" y="3602647"/>
            <a:ext cx="619264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latin typeface="Georgia" panose="02040502050405020303" pitchFamily="18" charset="0"/>
              </a:rPr>
              <a:t> </a:t>
            </a:r>
            <a:r>
              <a:rPr lang="en-US" sz="6600" dirty="0" smtClean="0">
                <a:latin typeface="Georgia" panose="02040502050405020303" pitchFamily="18" charset="0"/>
              </a:rPr>
              <a:t>    [</a:t>
            </a:r>
            <a:r>
              <a:rPr lang="ru-RU" sz="6600" dirty="0" smtClean="0">
                <a:latin typeface="Georgia" panose="02040502050405020303" pitchFamily="18" charset="0"/>
              </a:rPr>
              <a:t>ˈ</a:t>
            </a:r>
            <a:r>
              <a:rPr lang="ru-RU" sz="6600" dirty="0" err="1" smtClean="0">
                <a:latin typeface="Georgia" panose="02040502050405020303" pitchFamily="18" charset="0"/>
              </a:rPr>
              <a:t>ɒstrɪtʃ</a:t>
            </a:r>
            <a:r>
              <a:rPr lang="en-US" sz="6600" dirty="0" smtClean="0">
                <a:latin typeface="Georgia" panose="02040502050405020303" pitchFamily="18" charset="0"/>
              </a:rPr>
              <a:t>]</a:t>
            </a:r>
            <a:r>
              <a:rPr lang="ru-RU" sz="6600" dirty="0" smtClean="0">
                <a:latin typeface="Georgia" panose="02040502050405020303" pitchFamily="18" charset="0"/>
              </a:rPr>
              <a:t> </a:t>
            </a:r>
            <a:endParaRPr lang="ru-RU" sz="6600" dirty="0"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5907" y="2576548"/>
            <a:ext cx="37689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smtClean="0">
                <a:latin typeface="Georgia" panose="02040502050405020303" pitchFamily="18" charset="0"/>
              </a:rPr>
              <a:t>     [</a:t>
            </a:r>
            <a:r>
              <a:rPr lang="en-US" sz="6600" dirty="0" err="1" smtClean="0">
                <a:latin typeface="Georgia" panose="02040502050405020303" pitchFamily="18" charset="0"/>
              </a:rPr>
              <a:t>swɒn</a:t>
            </a:r>
            <a:r>
              <a:rPr lang="en-US" sz="6600" dirty="0" smtClean="0">
                <a:latin typeface="Georgia" panose="02040502050405020303" pitchFamily="18" charset="0"/>
              </a:rPr>
              <a:t>]</a:t>
            </a:r>
            <a:endParaRPr lang="ru-RU" sz="6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6410" y="390293"/>
            <a:ext cx="4761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4800" b="1" dirty="0">
                <a:solidFill>
                  <a:srgbClr val="213646"/>
                </a:solidFill>
                <a:latin typeface="+mj-lt"/>
              </a:rPr>
              <a:t>READ and GUESS</a:t>
            </a:r>
            <a:r>
              <a:rPr lang="ru-RU" altLang="ru-RU" sz="4000" b="1" dirty="0">
                <a:solidFill>
                  <a:srgbClr val="1A1A1A"/>
                </a:solidFill>
                <a:latin typeface="+mj-lt"/>
              </a:rPr>
              <a:t> 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2137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>
            <a:extLst>
              <a:ext uri="{FF2B5EF4-FFF2-40B4-BE49-F238E27FC236}">
                <a16:creationId xmlns:a16="http://schemas.microsoft.com/office/drawing/2014/main" xmlns="" id="{7BBC6EA3-06B8-4F99-B416-12F69B88C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12192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>
            <a:extLst>
              <a:ext uri="{FF2B5EF4-FFF2-40B4-BE49-F238E27FC236}">
                <a16:creationId xmlns:a16="http://schemas.microsoft.com/office/drawing/2014/main" xmlns="" id="{4299085A-7706-4702-9C62-6F65E3F51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56450" y="1636649"/>
            <a:ext cx="9080500" cy="680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3D235BB-ABED-41CB-AB07-3FA2D1897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338" y="874713"/>
            <a:ext cx="6846887" cy="462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3CCB1B3-6749-4FD7-B987-5FA5A65D2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200" y="2194630"/>
            <a:ext cx="4140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tr-TR" altLang="zh-CN" sz="7200" b="1" dirty="0" smtClean="0">
                <a:latin typeface="+mj-lt"/>
                <a:ea typeface="字魂7号-温暖童稚体" panose="00000500000000000000" pitchFamily="2" charset="-122"/>
              </a:rPr>
              <a:t>Bird</a:t>
            </a:r>
            <a:r>
              <a:rPr lang="en-US" altLang="zh-CN" sz="7200" b="1" dirty="0" smtClean="0">
                <a:latin typeface="+mj-lt"/>
                <a:ea typeface="字魂7号-温暖童稚体" panose="00000500000000000000" pitchFamily="2" charset="-122"/>
              </a:rPr>
              <a:t>s</a:t>
            </a:r>
            <a:endParaRPr lang="zh-CN" altLang="en-US" sz="7200" b="1" dirty="0">
              <a:latin typeface="+mj-lt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453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A63B883-0D37-4BAD-A901-8367493C071F}"/>
              </a:ext>
            </a:extLst>
          </p:cNvPr>
          <p:cNvGrpSpPr/>
          <p:nvPr/>
        </p:nvGrpSpPr>
        <p:grpSpPr>
          <a:xfrm>
            <a:off x="10556157" y="587092"/>
            <a:ext cx="1025844" cy="2445784"/>
            <a:chOff x="10647222" y="3048606"/>
            <a:chExt cx="1025844" cy="244578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8AD5203-DDCA-43E9-8AD5-EAEFAA910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47222" y="3048606"/>
              <a:ext cx="941253" cy="120953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5F19A3A-6AD8-4543-83C5-2DEDE0E2C1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7849" y="3640995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ECC3AC3-A2EF-43DA-AC5A-9E1884794DD6}"/>
              </a:ext>
            </a:extLst>
          </p:cNvPr>
          <p:cNvGrpSpPr/>
          <p:nvPr/>
        </p:nvGrpSpPr>
        <p:grpSpPr>
          <a:xfrm>
            <a:off x="583324" y="2475186"/>
            <a:ext cx="8766301" cy="2753449"/>
            <a:chOff x="1643871" y="2586941"/>
            <a:chExt cx="8127526" cy="203569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67B78DF-9ABC-4D89-B018-A50D6B179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43871" y="2829050"/>
              <a:ext cx="941253" cy="1209533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D0737D0-7580-42A9-AC76-D1984D949B20}"/>
                </a:ext>
              </a:extLst>
            </p:cNvPr>
            <p:cNvSpPr txBox="1"/>
            <p:nvPr/>
          </p:nvSpPr>
          <p:spPr>
            <a:xfrm>
              <a:off x="2867593" y="2989333"/>
              <a:ext cx="553998" cy="1633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sz="2400" b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6B3B29A-CDDD-4D19-BD74-761B017A5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6180" y="2586941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40414" y="125427"/>
            <a:ext cx="51454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213646"/>
                </a:solidFill>
                <a:latin typeface="+mj-lt"/>
              </a:rPr>
              <a:t>LISTEN AND READ</a:t>
            </a:r>
            <a:endParaRPr lang="ru-RU" sz="5400" b="1" dirty="0"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862" y="550680"/>
            <a:ext cx="6324136" cy="593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03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6" y="2181336"/>
            <a:ext cx="10989643" cy="2910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12">
            <a:extLst>
              <a:ext uri="{FF2B5EF4-FFF2-40B4-BE49-F238E27FC236}">
                <a16:creationId xmlns:a16="http://schemas.microsoft.com/office/drawing/2014/main" xmlns="" id="{E1E1CFDE-94C7-4862-BCD0-ABC698E0C0D1}"/>
              </a:ext>
            </a:extLst>
          </p:cNvPr>
          <p:cNvGrpSpPr/>
          <p:nvPr/>
        </p:nvGrpSpPr>
        <p:grpSpPr>
          <a:xfrm>
            <a:off x="-512919" y="457407"/>
            <a:ext cx="8613105" cy="758826"/>
            <a:chOff x="-768517" y="575994"/>
            <a:chExt cx="7951373" cy="758826"/>
          </a:xfrm>
        </p:grpSpPr>
        <p:pic>
          <p:nvPicPr>
            <p:cNvPr id="4" name="图片 10">
              <a:extLst>
                <a:ext uri="{FF2B5EF4-FFF2-40B4-BE49-F238E27FC236}">
                  <a16:creationId xmlns:a16="http://schemas.microsoft.com/office/drawing/2014/main" xmlns="" id="{B85442B3-6318-40AB-AEB4-6B6D50EF2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8517" y="575994"/>
              <a:ext cx="4861939" cy="758826"/>
            </a:xfrm>
            <a:prstGeom prst="rect">
              <a:avLst/>
            </a:prstGeom>
          </p:spPr>
        </p:pic>
        <p:pic>
          <p:nvPicPr>
            <p:cNvPr id="5" name="图片 11">
              <a:extLst>
                <a:ext uri="{FF2B5EF4-FFF2-40B4-BE49-F238E27FC236}">
                  <a16:creationId xmlns:a16="http://schemas.microsoft.com/office/drawing/2014/main" xmlns="" id="{C7B24B7F-0740-4BAD-B284-7AC7606C5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E5EA"/>
                </a:clrFrom>
                <a:clrTo>
                  <a:srgbClr val="FEE5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917" y="575994"/>
              <a:ext cx="4861939" cy="758826"/>
            </a:xfrm>
            <a:prstGeom prst="rect">
              <a:avLst/>
            </a:prstGeom>
          </p:spPr>
        </p:pic>
      </p:grpSp>
      <p:sp>
        <p:nvSpPr>
          <p:cNvPr id="6" name="任意多边形: 形状 6">
            <a:extLst>
              <a:ext uri="{FF2B5EF4-FFF2-40B4-BE49-F238E27FC236}">
                <a16:creationId xmlns:a16="http://schemas.microsoft.com/office/drawing/2014/main" xmlns="" id="{24A52EDB-C668-4592-882B-0E45FCF2103A}"/>
              </a:ext>
            </a:extLst>
          </p:cNvPr>
          <p:cNvSpPr/>
          <p:nvPr/>
        </p:nvSpPr>
        <p:spPr>
          <a:xfrm rot="5400000">
            <a:off x="3655700" y="-2533749"/>
            <a:ext cx="445170" cy="7780631"/>
          </a:xfrm>
          <a:custGeom>
            <a:avLst/>
            <a:gdLst>
              <a:gd name="connsiteX0" fmla="*/ 0 w 445170"/>
              <a:gd name="connsiteY0" fmla="*/ 6339319 h 6339319"/>
              <a:gd name="connsiteX1" fmla="*/ 1 w 445170"/>
              <a:gd name="connsiteY1" fmla="*/ 430448 h 6339319"/>
              <a:gd name="connsiteX2" fmla="*/ 445170 w 445170"/>
              <a:gd name="connsiteY2" fmla="*/ 430448 h 6339319"/>
              <a:gd name="connsiteX3" fmla="*/ 445169 w 445170"/>
              <a:gd name="connsiteY3" fmla="*/ 6339319 h 6339319"/>
              <a:gd name="connsiteX4" fmla="*/ 0 w 445170"/>
              <a:gd name="connsiteY4" fmla="*/ 430447 h 6339319"/>
              <a:gd name="connsiteX5" fmla="*/ 222585 w 445170"/>
              <a:gd name="connsiteY5" fmla="*/ 0 h 6339319"/>
              <a:gd name="connsiteX6" fmla="*/ 445169 w 445170"/>
              <a:gd name="connsiteY6" fmla="*/ 430447 h 633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70" h="6339319">
                <a:moveTo>
                  <a:pt x="0" y="6339319"/>
                </a:moveTo>
                <a:lnTo>
                  <a:pt x="1" y="430448"/>
                </a:lnTo>
                <a:lnTo>
                  <a:pt x="445170" y="430448"/>
                </a:lnTo>
                <a:lnTo>
                  <a:pt x="445169" y="6339319"/>
                </a:lnTo>
                <a:close/>
                <a:moveTo>
                  <a:pt x="0" y="430447"/>
                </a:moveTo>
                <a:lnTo>
                  <a:pt x="222585" y="0"/>
                </a:lnTo>
                <a:lnTo>
                  <a:pt x="445169" y="430447"/>
                </a:lnTo>
                <a:close/>
              </a:path>
            </a:pathLst>
          </a:custGeom>
          <a:solidFill>
            <a:srgbClr val="73A76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939" y="338184"/>
            <a:ext cx="8126413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873914"/>
      </p:ext>
    </p:extLst>
  </p:cSld>
  <p:clrMapOvr>
    <a:masterClrMapping/>
  </p:clrMapOvr>
  <p:transition spd="slow" advClick="0" advTm="0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6">
            <a:extLst>
              <a:ext uri="{FF2B5EF4-FFF2-40B4-BE49-F238E27FC236}">
                <a16:creationId xmlns:a16="http://schemas.microsoft.com/office/drawing/2014/main" xmlns="" id="{70679449-7920-4DCC-AAFD-C32257757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57" y="239276"/>
            <a:ext cx="1102439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NOW </a:t>
            </a:r>
            <a:r>
              <a:rPr lang="en-US" altLang="zh-CN" sz="4000" b="1" i="1" dirty="0" smtClean="0">
                <a:latin typeface="+mj-lt"/>
                <a:ea typeface="字魂58号-创中黑" panose="00000500000000000000" pitchFamily="2" charset="-122"/>
              </a:rPr>
              <a:t>I CAN </a:t>
            </a:r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TALK ABOUT ANIMALS AND WHAT THEY CAN OR CAN’T DO, SAY WHERE THEY ARE, NAME NUMBERS AND COLOURS, MEET AND GREET PEOPLE  </a:t>
            </a:r>
            <a:endParaRPr lang="zh-CN" altLang="en-US" sz="3200" b="1" i="1" dirty="0">
              <a:latin typeface="+mj-lt"/>
              <a:ea typeface="字魂58号-创中黑" panose="000005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A466A95-BCFB-4325-BF23-A168397348B1}"/>
              </a:ext>
            </a:extLst>
          </p:cNvPr>
          <p:cNvGrpSpPr>
            <a:grpSpLocks/>
          </p:cNvGrpSpPr>
          <p:nvPr/>
        </p:nvGrpSpPr>
        <p:grpSpPr bwMode="auto">
          <a:xfrm>
            <a:off x="8990521" y="1998369"/>
            <a:ext cx="2493963" cy="4041775"/>
            <a:chOff x="1499190" y="1424763"/>
            <a:chExt cx="2493843" cy="40403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F22EC67-8FBE-40B4-883A-CD07B7363C4F}"/>
                </a:ext>
              </a:extLst>
            </p:cNvPr>
            <p:cNvSpPr/>
            <p:nvPr/>
          </p:nvSpPr>
          <p:spPr>
            <a:xfrm>
              <a:off x="1573799" y="1424763"/>
              <a:ext cx="2419234" cy="404037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latin typeface="+mj-lt"/>
              </a:endParaRPr>
            </a:p>
          </p:txBody>
        </p:sp>
        <p:pic>
          <p:nvPicPr>
            <p:cNvPr id="11277" name="图片 4">
              <a:extLst>
                <a:ext uri="{FF2B5EF4-FFF2-40B4-BE49-F238E27FC236}">
                  <a16:creationId xmlns:a16="http://schemas.microsoft.com/office/drawing/2014/main" xmlns="" id="{3C0A8FEF-3B8B-406A-849E-56AC6BA129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4347" t="14108" r="37787" b="59691"/>
            <a:stretch>
              <a:fillRect/>
            </a:stretch>
          </p:blipFill>
          <p:spPr bwMode="auto">
            <a:xfrm>
              <a:off x="1499190" y="1541720"/>
              <a:ext cx="2493843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8" name="文本框 7">
              <a:extLst>
                <a:ext uri="{FF2B5EF4-FFF2-40B4-BE49-F238E27FC236}">
                  <a16:creationId xmlns:a16="http://schemas.microsoft.com/office/drawing/2014/main" xmlns="" id="{ECD46F7B-C3D9-4F9D-A534-9F460DA28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7630" y="4118937"/>
              <a:ext cx="1496807" cy="1076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200" b="1" i="1" dirty="0" smtClean="0">
                  <a:latin typeface="+mj-lt"/>
                  <a:ea typeface="字魂58号-创中黑" panose="00000500000000000000" pitchFamily="2" charset="-122"/>
                </a:rPr>
                <a:t>NOT SO WELL.</a:t>
              </a:r>
              <a:endParaRPr lang="zh-CN" altLang="en-US" sz="3200" b="1" i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651100C-2FD4-4283-B945-2FBEE80C0D9C}"/>
              </a:ext>
            </a:extLst>
          </p:cNvPr>
          <p:cNvGrpSpPr>
            <a:grpSpLocks/>
          </p:cNvGrpSpPr>
          <p:nvPr/>
        </p:nvGrpSpPr>
        <p:grpSpPr bwMode="auto">
          <a:xfrm>
            <a:off x="725769" y="1679102"/>
            <a:ext cx="2419350" cy="4362450"/>
            <a:chOff x="4961968" y="1086878"/>
            <a:chExt cx="2419380" cy="4362308"/>
          </a:xfrm>
        </p:grpSpPr>
        <p:pic>
          <p:nvPicPr>
            <p:cNvPr id="11273" name="图片 2">
              <a:extLst>
                <a:ext uri="{FF2B5EF4-FFF2-40B4-BE49-F238E27FC236}">
                  <a16:creationId xmlns:a16="http://schemas.microsoft.com/office/drawing/2014/main" xmlns="" id="{A9B69DC4-6B67-4696-89D3-3308410B34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823" t="8527" r="70963" b="60001"/>
            <a:stretch>
              <a:fillRect/>
            </a:stretch>
          </p:blipFill>
          <p:spPr bwMode="auto">
            <a:xfrm>
              <a:off x="5232449" y="1086878"/>
              <a:ext cx="2119763" cy="2740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文本框 8">
              <a:extLst>
                <a:ext uri="{FF2B5EF4-FFF2-40B4-BE49-F238E27FC236}">
                  <a16:creationId xmlns:a16="http://schemas.microsoft.com/office/drawing/2014/main" xmlns="" id="{1E7F7E8E-D538-477E-AE49-F560DC9133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3255" y="4176802"/>
              <a:ext cx="1496807" cy="107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200" b="1" i="1" dirty="0" smtClean="0">
                  <a:latin typeface="+mj-lt"/>
                  <a:ea typeface="字魂58号-创中黑" panose="00000500000000000000" pitchFamily="2" charset="-122"/>
                </a:rPr>
                <a:t>VERY WELL!!!</a:t>
              </a:r>
              <a:endParaRPr lang="zh-CN" altLang="en-US" sz="3200" b="1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D0CDB49-3E2B-419E-9109-8276C131EB09}"/>
                </a:ext>
              </a:extLst>
            </p:cNvPr>
            <p:cNvSpPr/>
            <p:nvPr/>
          </p:nvSpPr>
          <p:spPr>
            <a:xfrm>
              <a:off x="4961968" y="1409130"/>
              <a:ext cx="2419380" cy="404005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latin typeface="+mj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396BD7E-BD49-4BC6-8397-954F899F19A7}"/>
              </a:ext>
            </a:extLst>
          </p:cNvPr>
          <p:cNvGrpSpPr/>
          <p:nvPr/>
        </p:nvGrpSpPr>
        <p:grpSpPr>
          <a:xfrm>
            <a:off x="4857351" y="1998370"/>
            <a:ext cx="2449118" cy="4041775"/>
            <a:chOff x="8410574" y="1423988"/>
            <a:chExt cx="2449118" cy="404177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A68BDC1-5789-44A9-9075-59C6B1B770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10574" y="1423988"/>
              <a:ext cx="2420938" cy="4041775"/>
              <a:chOff x="8411176" y="1424763"/>
              <a:chExt cx="2419953" cy="4040372"/>
            </a:xfrm>
          </p:grpSpPr>
          <p:sp>
            <p:nvSpPr>
              <p:cNvPr id="11271" name="文本框 9">
                <a:extLst>
                  <a:ext uri="{FF2B5EF4-FFF2-40B4-BE49-F238E27FC236}">
                    <a16:creationId xmlns:a16="http://schemas.microsoft.com/office/drawing/2014/main" xmlns="" id="{9D91B47E-421B-4927-834D-BF6D23C93B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01598" y="4118936"/>
                <a:ext cx="1496807" cy="1076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endParaRPr lang="ru-RU" altLang="zh-CN" sz="3200" b="1" i="1" dirty="0" smtClean="0">
                  <a:latin typeface="+mj-lt"/>
                  <a:ea typeface="字魂58号-创中黑" panose="00000500000000000000" pitchFamily="2" charset="-122"/>
                </a:endParaRPr>
              </a:p>
              <a:p>
                <a:pPr eaLnBrk="1" hangingPunct="1"/>
                <a:r>
                  <a:rPr lang="en-US" altLang="zh-CN" sz="3200" b="1" i="1" dirty="0" smtClean="0">
                    <a:latin typeface="+mj-lt"/>
                    <a:ea typeface="字魂58号-创中黑" panose="00000500000000000000" pitchFamily="2" charset="-122"/>
                  </a:rPr>
                  <a:t>WELL!</a:t>
                </a:r>
                <a:endParaRPr lang="tr-TR" altLang="zh-CN" sz="3200" b="1" i="1" dirty="0">
                  <a:latin typeface="+mj-lt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E1B70F43-1537-4ED1-BBD4-3CDAAA43B880}"/>
                  </a:ext>
                </a:extLst>
              </p:cNvPr>
              <p:cNvSpPr/>
              <p:nvPr/>
            </p:nvSpPr>
            <p:spPr>
              <a:xfrm>
                <a:off x="8411176" y="1424763"/>
                <a:ext cx="2419953" cy="4040372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i="1">
                  <a:latin typeface="+mj-lt"/>
                </a:endParaRPr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246C036F-3FB3-4BE0-8F09-E9B7D4A25F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393" b="89694" l="0" r="95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0312" y="1541720"/>
              <a:ext cx="2419380" cy="257721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6F2B113-DE20-48F4-B02C-68D14C7E96F9}"/>
              </a:ext>
            </a:extLst>
          </p:cNvPr>
          <p:cNvGrpSpPr/>
          <p:nvPr/>
        </p:nvGrpSpPr>
        <p:grpSpPr>
          <a:xfrm>
            <a:off x="203157" y="-183578"/>
            <a:ext cx="3366038" cy="6093194"/>
            <a:chOff x="0" y="457200"/>
            <a:chExt cx="4700163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F2D3E5CE-73E5-4EE1-AD9F-FACA4DBDE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57200"/>
              <a:ext cx="322830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EC0997F-D285-4E29-9152-52934C0545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28300" y="2362200"/>
              <a:ext cx="1471863" cy="49530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9DE984-EC6E-4227-9113-9BABD2ADB50B}"/>
              </a:ext>
            </a:extLst>
          </p:cNvPr>
          <p:cNvGrpSpPr>
            <a:grpSpLocks/>
          </p:cNvGrpSpPr>
          <p:nvPr/>
        </p:nvGrpSpPr>
        <p:grpSpPr bwMode="auto">
          <a:xfrm>
            <a:off x="5904479" y="298676"/>
            <a:ext cx="4987357" cy="3297929"/>
            <a:chOff x="6392420" y="-968774"/>
            <a:chExt cx="4987239" cy="3297916"/>
          </a:xfrm>
        </p:grpSpPr>
        <p:sp>
          <p:nvSpPr>
            <p:cNvPr id="8" name="文本框 5">
              <a:extLst>
                <a:ext uri="{FF2B5EF4-FFF2-40B4-BE49-F238E27FC236}">
                  <a16:creationId xmlns:a16="http://schemas.microsoft.com/office/drawing/2014/main" xmlns="" id="{48030975-1416-4924-BC39-F1F294DDB1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3936" y="2021366"/>
              <a:ext cx="4795723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:a16="http://schemas.microsoft.com/office/drawing/2014/main" xmlns="" id="{EC07CFFD-DD88-4031-8D28-9748983F8E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2420" y="-968774"/>
              <a:ext cx="4370385" cy="923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5400" b="1" dirty="0" smtClean="0">
                  <a:latin typeface="+mj-lt"/>
                  <a:ea typeface="字魂58号-创中黑" panose="00000500000000000000" pitchFamily="2" charset="-122"/>
                </a:rPr>
                <a:t>HOMETASK</a:t>
              </a:r>
              <a:endParaRPr lang="zh-CN" altLang="en-US" sz="54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D05B836-A3B7-455D-8BA5-518435F03462}"/>
              </a:ext>
            </a:extLst>
          </p:cNvPr>
          <p:cNvGrpSpPr>
            <a:grpSpLocks/>
          </p:cNvGrpSpPr>
          <p:nvPr/>
        </p:nvGrpSpPr>
        <p:grpSpPr bwMode="auto">
          <a:xfrm>
            <a:off x="4662401" y="1301833"/>
            <a:ext cx="6899455" cy="4029913"/>
            <a:chOff x="5188131" y="-1700762"/>
            <a:chExt cx="6899291" cy="4029904"/>
          </a:xfrm>
        </p:grpSpPr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xmlns="" id="{F46A64DD-6812-4435-91EF-981BEEB278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3936" y="2021366"/>
              <a:ext cx="4795723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tr-TR" altLang="zh-CN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xmlns="" id="{86D4B786-3331-407D-8412-B7F35C30DE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8131" y="-1700762"/>
              <a:ext cx="6899291" cy="3785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ru-RU" altLang="zh-CN" sz="6000" b="1" dirty="0" smtClean="0">
                  <a:latin typeface="+mj-lt"/>
                  <a:ea typeface="字魂58号-创中黑" panose="00000500000000000000" pitchFamily="2" charset="-122"/>
                </a:rPr>
                <a:t>У с. 25, № 18 (проект о животном на А4);</a:t>
              </a:r>
            </a:p>
            <a:p>
              <a:pPr eaLnBrk="1" hangingPunct="1"/>
              <a:r>
                <a:rPr lang="ru-RU" altLang="zh-CN" sz="6000" b="1" dirty="0" smtClean="0">
                  <a:latin typeface="+mj-lt"/>
                  <a:ea typeface="字魂58号-创中黑" panose="00000500000000000000" pitchFamily="2" charset="-122"/>
                </a:rPr>
                <a:t>РТ с. 18;</a:t>
              </a:r>
            </a:p>
            <a:p>
              <a:pPr eaLnBrk="1" hangingPunct="1"/>
              <a:r>
                <a:rPr lang="ru-RU" altLang="zh-CN" sz="6000" b="1" dirty="0" smtClean="0">
                  <a:latin typeface="+mj-lt"/>
                  <a:ea typeface="字魂58号-创中黑" panose="00000500000000000000" pitchFamily="2" charset="-122"/>
                </a:rPr>
                <a:t>Подготовка </a:t>
              </a:r>
              <a:r>
                <a:rPr lang="ru-RU" altLang="zh-CN" sz="6000" b="1" dirty="0" smtClean="0">
                  <a:latin typeface="+mj-lt"/>
                  <a:ea typeface="字魂58号-创中黑" panose="00000500000000000000" pitchFamily="2" charset="-122"/>
                </a:rPr>
                <a:t>к КР</a:t>
              </a:r>
              <a:endParaRPr lang="zh-CN" altLang="en-US" sz="60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26D9776-8BF6-4200-A0D3-7A3210ED7352}"/>
              </a:ext>
            </a:extLst>
          </p:cNvPr>
          <p:cNvSpPr/>
          <p:nvPr/>
        </p:nvSpPr>
        <p:spPr>
          <a:xfrm>
            <a:off x="11790433" y="298676"/>
            <a:ext cx="222585" cy="6450510"/>
          </a:xfrm>
          <a:custGeom>
            <a:avLst/>
            <a:gdLst>
              <a:gd name="connsiteX0" fmla="*/ 0 w 445170"/>
              <a:gd name="connsiteY0" fmla="*/ 6339319 h 6339319"/>
              <a:gd name="connsiteX1" fmla="*/ 1 w 445170"/>
              <a:gd name="connsiteY1" fmla="*/ 430448 h 6339319"/>
              <a:gd name="connsiteX2" fmla="*/ 445170 w 445170"/>
              <a:gd name="connsiteY2" fmla="*/ 430448 h 6339319"/>
              <a:gd name="connsiteX3" fmla="*/ 445169 w 445170"/>
              <a:gd name="connsiteY3" fmla="*/ 6339319 h 6339319"/>
              <a:gd name="connsiteX4" fmla="*/ 0 w 445170"/>
              <a:gd name="connsiteY4" fmla="*/ 430447 h 6339319"/>
              <a:gd name="connsiteX5" fmla="*/ 222585 w 445170"/>
              <a:gd name="connsiteY5" fmla="*/ 0 h 6339319"/>
              <a:gd name="connsiteX6" fmla="*/ 445169 w 445170"/>
              <a:gd name="connsiteY6" fmla="*/ 430447 h 633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70" h="6339319">
                <a:moveTo>
                  <a:pt x="0" y="6339319"/>
                </a:moveTo>
                <a:lnTo>
                  <a:pt x="1" y="430448"/>
                </a:lnTo>
                <a:lnTo>
                  <a:pt x="445170" y="430448"/>
                </a:lnTo>
                <a:lnTo>
                  <a:pt x="445169" y="6339319"/>
                </a:lnTo>
                <a:close/>
                <a:moveTo>
                  <a:pt x="0" y="430447"/>
                </a:moveTo>
                <a:lnTo>
                  <a:pt x="222585" y="0"/>
                </a:lnTo>
                <a:lnTo>
                  <a:pt x="445169" y="430447"/>
                </a:lnTo>
                <a:close/>
              </a:path>
            </a:pathLst>
          </a:custGeom>
          <a:solidFill>
            <a:srgbClr val="EFC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187E7A1-3E32-427A-BA33-9161895927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06335" y="5343690"/>
            <a:ext cx="790072" cy="73260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51B035A-5E3A-43DC-979F-6EE0CD4282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9123" y="5512099"/>
            <a:ext cx="790072" cy="73260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29C94AD-D975-46B4-A47E-33594E5CAB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042" y="6125397"/>
            <a:ext cx="790072" cy="73260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FA3E919-EBD1-4D9E-BDEF-76268545BA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7914" y="2128484"/>
            <a:ext cx="790072" cy="73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119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10">
            <a:extLst>
              <a:ext uri="{FF2B5EF4-FFF2-40B4-BE49-F238E27FC236}">
                <a16:creationId xmlns:a16="http://schemas.microsoft.com/office/drawing/2014/main" xmlns="" id="{43E0C609-3C12-48BF-9449-77725402B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6837" y="4585877"/>
            <a:ext cx="63722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20">
            <a:extLst>
              <a:ext uri="{FF2B5EF4-FFF2-40B4-BE49-F238E27FC236}">
                <a16:creationId xmlns:a16="http://schemas.microsoft.com/office/drawing/2014/main" xmlns="" id="{970C4595-600F-4F83-BDAE-9FFC90B3F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688" y="93663"/>
            <a:ext cx="2593976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C5179DE-99F7-4829-AC9E-D70EC65E6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259" y="2268944"/>
            <a:ext cx="55260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/>
            <a:r>
              <a:rPr lang="tr-TR" altLang="zh-CN" sz="8000" b="1" dirty="0" err="1">
                <a:latin typeface="+mj-lt"/>
                <a:ea typeface="字魂7号-温暖童稚体" panose="00000500000000000000" pitchFamily="2" charset="-122"/>
              </a:rPr>
              <a:t>Thank</a:t>
            </a:r>
            <a:r>
              <a:rPr lang="tr-TR" altLang="zh-CN" sz="8000" b="1" dirty="0">
                <a:latin typeface="+mj-lt"/>
                <a:ea typeface="字魂7号-温暖童稚体" panose="00000500000000000000" pitchFamily="2" charset="-122"/>
              </a:rPr>
              <a:t> </a:t>
            </a:r>
            <a:r>
              <a:rPr lang="tr-TR" altLang="zh-CN" sz="8000" b="1" dirty="0" err="1">
                <a:latin typeface="+mj-lt"/>
                <a:ea typeface="字魂7号-温暖童稚体" panose="00000500000000000000" pitchFamily="2" charset="-122"/>
              </a:rPr>
              <a:t>You</a:t>
            </a:r>
            <a:r>
              <a:rPr lang="tr-TR" altLang="zh-CN" sz="8000" b="1" dirty="0">
                <a:latin typeface="+mj-lt"/>
                <a:ea typeface="字魂7号-温暖童稚体" panose="00000500000000000000" pitchFamily="2" charset="-122"/>
              </a:rPr>
              <a:t> !</a:t>
            </a:r>
            <a:endParaRPr lang="zh-CN" altLang="en-US" sz="8000" b="1" dirty="0">
              <a:latin typeface="+mj-lt"/>
              <a:ea typeface="字魂7号-温暖童稚体" panose="00000500000000000000" pitchFamily="2" charset="-122"/>
            </a:endParaRPr>
          </a:p>
        </p:txBody>
      </p:sp>
      <p:sp>
        <p:nvSpPr>
          <p:cNvPr id="5135" name="文本框 3">
            <a:extLst>
              <a:ext uri="{FF2B5EF4-FFF2-40B4-BE49-F238E27FC236}">
                <a16:creationId xmlns:a16="http://schemas.microsoft.com/office/drawing/2014/main" xmlns="" id="{FA78DC11-121F-4C68-8850-C89D3DC08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1320" y="5117622"/>
            <a:ext cx="3434674" cy="307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400" i="1" spc="300" dirty="0">
              <a:latin typeface="+mj-lt"/>
              <a:ea typeface="字魂58号-创中黑" panose="00000500000000000000" pitchFamily="2" charset="-122"/>
            </a:endParaRPr>
          </a:p>
        </p:txBody>
      </p:sp>
      <p:pic>
        <p:nvPicPr>
          <p:cNvPr id="5122" name="图片 12">
            <a:extLst>
              <a:ext uri="{FF2B5EF4-FFF2-40B4-BE49-F238E27FC236}">
                <a16:creationId xmlns:a16="http://schemas.microsoft.com/office/drawing/2014/main" xmlns="" id="{FFA6DAC2-488F-485C-824A-8AE60B8C5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78845" y="1209014"/>
            <a:ext cx="5178681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4">
            <a:extLst>
              <a:ext uri="{FF2B5EF4-FFF2-40B4-BE49-F238E27FC236}">
                <a16:creationId xmlns:a16="http://schemas.microsoft.com/office/drawing/2014/main" xmlns="" id="{96A466EC-B468-4B7A-AC6A-2BE9667C7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5823" y="2833026"/>
            <a:ext cx="58039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7" name="组合 16">
            <a:extLst>
              <a:ext uri="{FF2B5EF4-FFF2-40B4-BE49-F238E27FC236}">
                <a16:creationId xmlns:a16="http://schemas.microsoft.com/office/drawing/2014/main" xmlns="" id="{9A5A4A07-8E07-4037-9694-8A058172EA5B}"/>
              </a:ext>
            </a:extLst>
          </p:cNvPr>
          <p:cNvGrpSpPr>
            <a:grpSpLocks/>
          </p:cNvGrpSpPr>
          <p:nvPr/>
        </p:nvGrpSpPr>
        <p:grpSpPr bwMode="auto">
          <a:xfrm>
            <a:off x="9020573" y="3425164"/>
            <a:ext cx="3479800" cy="2455862"/>
            <a:chOff x="3393422" y="3429000"/>
            <a:chExt cx="3117731" cy="2201738"/>
          </a:xfrm>
        </p:grpSpPr>
        <p:pic>
          <p:nvPicPr>
            <p:cNvPr id="5136" name="图片 6">
              <a:extLst>
                <a:ext uri="{FF2B5EF4-FFF2-40B4-BE49-F238E27FC236}">
                  <a16:creationId xmlns:a16="http://schemas.microsoft.com/office/drawing/2014/main" xmlns="" id="{010DA046-D232-4D5E-80CD-A3BB0DC455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3422" y="3429000"/>
              <a:ext cx="3117731" cy="220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7" name="图片 13">
              <a:extLst>
                <a:ext uri="{FF2B5EF4-FFF2-40B4-BE49-F238E27FC236}">
                  <a16:creationId xmlns:a16="http://schemas.microsoft.com/office/drawing/2014/main" xmlns="" id="{FFDCCABB-D48C-4610-8200-34760B10A3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879" y="4702701"/>
              <a:ext cx="331014" cy="376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8" name="图片 14">
            <a:extLst>
              <a:ext uri="{FF2B5EF4-FFF2-40B4-BE49-F238E27FC236}">
                <a16:creationId xmlns:a16="http://schemas.microsoft.com/office/drawing/2014/main" xmlns="" id="{1A0E351E-F9AF-497B-A41B-BF6B028EC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773" y="5360326"/>
            <a:ext cx="1084263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5">
            <a:extLst>
              <a:ext uri="{FF2B5EF4-FFF2-40B4-BE49-F238E27FC236}">
                <a16:creationId xmlns:a16="http://schemas.microsoft.com/office/drawing/2014/main" xmlns="" id="{6EAABDAE-1785-45B6-A9D7-81A2E024F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42696">
            <a:off x="7542611" y="5842926"/>
            <a:ext cx="66675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图片 9">
            <a:extLst>
              <a:ext uri="{FF2B5EF4-FFF2-40B4-BE49-F238E27FC236}">
                <a16:creationId xmlns:a16="http://schemas.microsoft.com/office/drawing/2014/main" xmlns="" id="{6210AC2F-AAD4-4D39-811C-EF251631E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9936" y="5326989"/>
            <a:ext cx="16160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30E0A23-1D3A-4F07-B97E-CDF8CB5FFC7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7914" y="2128484"/>
            <a:ext cx="790072" cy="73260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46D84EF-BF73-4157-9A10-D3D007A9674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3935" y="671511"/>
            <a:ext cx="1186412" cy="110011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354DC66-BACA-4CB6-ABD7-8F5AC42CC2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1570" y="214723"/>
            <a:ext cx="790072" cy="73260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5DE621F-23C1-406A-B04E-5237073F975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171" y="4017503"/>
            <a:ext cx="877117" cy="81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48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46A2A97-BE39-45EE-8CA4-011D2D3589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66535" y="2167570"/>
            <a:ext cx="4335379" cy="45492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4EBC255-6556-429F-A0DC-B4A84AFB079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8823157" y="2167570"/>
            <a:ext cx="4335379" cy="454923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C13D6A8-3570-445A-8FC9-2A4A86CBCD5C}"/>
              </a:ext>
            </a:extLst>
          </p:cNvPr>
          <p:cNvGrpSpPr/>
          <p:nvPr/>
        </p:nvGrpSpPr>
        <p:grpSpPr>
          <a:xfrm>
            <a:off x="267626" y="225306"/>
            <a:ext cx="8367602" cy="4125083"/>
            <a:chOff x="5156108" y="817675"/>
            <a:chExt cx="6498436" cy="41250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E998230-E9B5-4C76-8FAA-E1324DC8B156}"/>
                </a:ext>
              </a:extLst>
            </p:cNvPr>
            <p:cNvSpPr txBox="1"/>
            <p:nvPr/>
          </p:nvSpPr>
          <p:spPr>
            <a:xfrm>
              <a:off x="7721160" y="4634981"/>
              <a:ext cx="39333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5CAC039-BA63-478C-BE7D-BB4FA5B397CD}"/>
                </a:ext>
              </a:extLst>
            </p:cNvPr>
            <p:cNvSpPr txBox="1"/>
            <p:nvPr/>
          </p:nvSpPr>
          <p:spPr>
            <a:xfrm>
              <a:off x="5156108" y="817675"/>
              <a:ext cx="49709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 smtClean="0">
                  <a:latin typeface="+mj-lt"/>
                  <a:ea typeface="字魂58号-创中黑" panose="00000500000000000000" pitchFamily="2" charset="-122"/>
                </a:rPr>
                <a:t>“GOOD MORNING” SONG</a:t>
              </a:r>
              <a:endParaRPr lang="zh-CN" altLang="en-US" sz="48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479210"/>
              </p:ext>
            </p:extLst>
          </p:nvPr>
        </p:nvGraphicFramePr>
        <p:xfrm>
          <a:off x="3201988" y="3084513"/>
          <a:ext cx="57880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Объект упаковщика для оболочки" showAsIcon="1" r:id="rId6" imgW="5787360" imgH="685800" progId="Package">
                  <p:embed/>
                </p:oleObj>
              </mc:Choice>
              <mc:Fallback>
                <p:oleObj name="Объект упаковщика для оболочки" showAsIcon="1" r:id="rId6" imgW="57873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01988" y="3084513"/>
                        <a:ext cx="57880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160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>
            <a:extLst>
              <a:ext uri="{FF2B5EF4-FFF2-40B4-BE49-F238E27FC236}">
                <a16:creationId xmlns:a16="http://schemas.microsoft.com/office/drawing/2014/main" xmlns="" id="{7BBC6EA3-06B8-4F99-B416-12F69B88C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12192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>
            <a:extLst>
              <a:ext uri="{FF2B5EF4-FFF2-40B4-BE49-F238E27FC236}">
                <a16:creationId xmlns:a16="http://schemas.microsoft.com/office/drawing/2014/main" xmlns="" id="{4299085A-7706-4702-9C62-6F65E3F51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56450" y="1636649"/>
            <a:ext cx="9080500" cy="680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3D235BB-ABED-41CB-AB07-3FA2D1897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338" y="874713"/>
            <a:ext cx="6846887" cy="462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3CCB1B3-6749-4FD7-B987-5FA5A65D2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1879" y="2097185"/>
            <a:ext cx="46722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8800" dirty="0" smtClean="0">
                <a:ea typeface="字魂7号-温暖童稚体" panose="00000500000000000000" pitchFamily="2" charset="-122"/>
              </a:rPr>
              <a:t>ANIMALS</a:t>
            </a:r>
            <a:endParaRPr lang="zh-CN" altLang="en-US" sz="8800" dirty="0">
              <a:ea typeface="字魂7号-温暖童稚体" panose="00000500000000000000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E9D993E-FBCF-4864-86F4-81BDE21F6BF7}"/>
              </a:ext>
            </a:extLst>
          </p:cNvPr>
          <p:cNvGrpSpPr>
            <a:grpSpLocks/>
          </p:cNvGrpSpPr>
          <p:nvPr/>
        </p:nvGrpSpPr>
        <p:grpSpPr bwMode="auto">
          <a:xfrm>
            <a:off x="1185666" y="2538649"/>
            <a:ext cx="2430463" cy="2626507"/>
            <a:chOff x="3775051" y="3122086"/>
            <a:chExt cx="2429811" cy="2626542"/>
          </a:xfrm>
        </p:grpSpPr>
        <p:pic>
          <p:nvPicPr>
            <p:cNvPr id="6166" name="图片 8">
              <a:extLst>
                <a:ext uri="{FF2B5EF4-FFF2-40B4-BE49-F238E27FC236}">
                  <a16:creationId xmlns:a16="http://schemas.microsoft.com/office/drawing/2014/main" xmlns="" id="{25B78D3F-5C65-4F30-8036-5203936A44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6548" y="3122086"/>
              <a:ext cx="806815" cy="1185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8" name="文本框 21">
              <a:extLst>
                <a:ext uri="{FF2B5EF4-FFF2-40B4-BE49-F238E27FC236}">
                  <a16:creationId xmlns:a16="http://schemas.microsoft.com/office/drawing/2014/main" xmlns="" id="{54773C43-C1BC-4035-B602-DCC0F3DDC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5051" y="4671396"/>
              <a:ext cx="2429811" cy="1077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58号-创中黑" panose="00000500000000000000" pitchFamily="2" charset="-122"/>
                </a:rPr>
                <a:t>MEET&amp;GREET</a:t>
              </a:r>
            </a:p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58号-创中黑" panose="00000500000000000000" pitchFamily="2" charset="-122"/>
                </a:rPr>
                <a:t>CAN/CAN’T</a:t>
              </a:r>
              <a:endParaRPr lang="zh-CN" altLang="en-US" sz="32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7BC0EF7-420D-4A89-B6CB-14DBE2970BB7}"/>
              </a:ext>
            </a:extLst>
          </p:cNvPr>
          <p:cNvGrpSpPr>
            <a:grpSpLocks/>
          </p:cNvGrpSpPr>
          <p:nvPr/>
        </p:nvGrpSpPr>
        <p:grpSpPr bwMode="auto">
          <a:xfrm>
            <a:off x="4742348" y="2538649"/>
            <a:ext cx="2430463" cy="2761955"/>
            <a:chOff x="5928893" y="2720073"/>
            <a:chExt cx="2429811" cy="2762490"/>
          </a:xfrm>
        </p:grpSpPr>
        <p:pic>
          <p:nvPicPr>
            <p:cNvPr id="6163" name="图片 9">
              <a:extLst>
                <a:ext uri="{FF2B5EF4-FFF2-40B4-BE49-F238E27FC236}">
                  <a16:creationId xmlns:a16="http://schemas.microsoft.com/office/drawing/2014/main" xmlns="" id="{B27079EA-68C1-4F26-8852-5F67A4F170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8753" y="2720073"/>
              <a:ext cx="1502362" cy="1061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4" name="文本框 18">
              <a:extLst>
                <a:ext uri="{FF2B5EF4-FFF2-40B4-BE49-F238E27FC236}">
                  <a16:creationId xmlns:a16="http://schemas.microsoft.com/office/drawing/2014/main" xmlns="" id="{BE69FE04-5DBA-4D8E-9EEC-A3649DA10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4862" y="3912599"/>
              <a:ext cx="1877874" cy="1569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7号-温暖童稚体" panose="00000500000000000000" pitchFamily="2" charset="-122"/>
                </a:rPr>
                <a:t>COLOURS</a:t>
              </a:r>
            </a:p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7号-温暖童稚体" panose="00000500000000000000" pitchFamily="2" charset="-122"/>
                </a:rPr>
                <a:t>NUMBERS</a:t>
              </a:r>
            </a:p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7号-温暖童稚体" panose="00000500000000000000" pitchFamily="2" charset="-122"/>
                </a:rPr>
                <a:t>ANIMALS</a:t>
              </a:r>
              <a:endParaRPr lang="zh-CN" altLang="en-US" sz="3200" b="1" dirty="0">
                <a:latin typeface="+mj-lt"/>
                <a:ea typeface="字魂7号-温暖童稚体" panose="00000500000000000000" pitchFamily="2" charset="-122"/>
              </a:endParaRPr>
            </a:p>
          </p:txBody>
        </p:sp>
        <p:sp>
          <p:nvSpPr>
            <p:cNvPr id="6165" name="文本框 24">
              <a:extLst>
                <a:ext uri="{FF2B5EF4-FFF2-40B4-BE49-F238E27FC236}">
                  <a16:creationId xmlns:a16="http://schemas.microsoft.com/office/drawing/2014/main" xmlns="" id="{9C31BAC4-FB5D-41C1-8930-A00647CDD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8893" y="4671396"/>
              <a:ext cx="2429811" cy="277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200" i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CEE6E58-41C5-44EC-89CD-E31301DCAAE4}"/>
              </a:ext>
            </a:extLst>
          </p:cNvPr>
          <p:cNvGrpSpPr>
            <a:grpSpLocks/>
          </p:cNvGrpSpPr>
          <p:nvPr/>
        </p:nvGrpSpPr>
        <p:grpSpPr bwMode="auto">
          <a:xfrm>
            <a:off x="7973850" y="2538649"/>
            <a:ext cx="3822842" cy="3138680"/>
            <a:chOff x="8446826" y="2836107"/>
            <a:chExt cx="2533364" cy="3138432"/>
          </a:xfrm>
        </p:grpSpPr>
        <p:pic>
          <p:nvPicPr>
            <p:cNvPr id="6160" name="图片 6">
              <a:extLst>
                <a:ext uri="{FF2B5EF4-FFF2-40B4-BE49-F238E27FC236}">
                  <a16:creationId xmlns:a16="http://schemas.microsoft.com/office/drawing/2014/main" xmlns="" id="{5675648C-B170-4ACA-BBA6-9571FBD01D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3229" y="2836107"/>
              <a:ext cx="1201105" cy="956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文本框 19">
              <a:extLst>
                <a:ext uri="{FF2B5EF4-FFF2-40B4-BE49-F238E27FC236}">
                  <a16:creationId xmlns:a16="http://schemas.microsoft.com/office/drawing/2014/main" xmlns="" id="{2B1DAD41-AF49-4C4D-A889-E27656A9D1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6826" y="3912599"/>
              <a:ext cx="1967176" cy="2061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7号-温暖童稚体" panose="00000500000000000000" pitchFamily="2" charset="-122"/>
                </a:rPr>
                <a:t>IN/ON/</a:t>
              </a:r>
            </a:p>
            <a:p>
              <a:pPr algn="ctr" eaLnBrk="1" hangingPunct="1"/>
              <a:r>
                <a:rPr lang="en-US" altLang="zh-CN" sz="3200" b="1" dirty="0" smtClean="0">
                  <a:latin typeface="+mj-lt"/>
                  <a:ea typeface="字魂7号-温暖童稚体" panose="00000500000000000000" pitchFamily="2" charset="-122"/>
                </a:rPr>
                <a:t>UNDER/BEHIND/NEXT TO</a:t>
              </a:r>
            </a:p>
            <a:p>
              <a:pPr algn="ctr" eaLnBrk="1" hangingPunct="1"/>
              <a:endParaRPr lang="zh-CN" altLang="en-US" sz="3200" dirty="0">
                <a:latin typeface="+mj-lt"/>
                <a:ea typeface="字魂7号-温暖童稚体" panose="00000500000000000000" pitchFamily="2" charset="-122"/>
              </a:endParaRPr>
            </a:p>
          </p:txBody>
        </p:sp>
        <p:sp>
          <p:nvSpPr>
            <p:cNvPr id="6162" name="文本框 26">
              <a:extLst>
                <a:ext uri="{FF2B5EF4-FFF2-40B4-BE49-F238E27FC236}">
                  <a16:creationId xmlns:a16="http://schemas.microsoft.com/office/drawing/2014/main" xmlns="" id="{A846258E-9CD3-4F8E-9C4D-A1D7225AB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50379" y="4515730"/>
              <a:ext cx="2429811" cy="27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200" i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6E02075-5CCF-4AC3-AC6E-EBE59748D060}"/>
              </a:ext>
            </a:extLst>
          </p:cNvPr>
          <p:cNvGrpSpPr>
            <a:grpSpLocks/>
          </p:cNvGrpSpPr>
          <p:nvPr/>
        </p:nvGrpSpPr>
        <p:grpSpPr bwMode="auto">
          <a:xfrm>
            <a:off x="2811463" y="-34925"/>
            <a:ext cx="7923212" cy="2771775"/>
            <a:chOff x="2812029" y="-35069"/>
            <a:chExt cx="7922646" cy="277177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DD05D831-968F-4672-A5F7-9CEEFF8BB4AA}"/>
                </a:ext>
              </a:extLst>
            </p:cNvPr>
            <p:cNvSpPr/>
            <p:nvPr/>
          </p:nvSpPr>
          <p:spPr>
            <a:xfrm>
              <a:off x="3720014" y="812656"/>
              <a:ext cx="5300283" cy="1050925"/>
            </a:xfrm>
            <a:prstGeom prst="roundRect">
              <a:avLst/>
            </a:prstGeom>
            <a:solidFill>
              <a:srgbClr val="FFBF8B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j-lt"/>
              </a:endParaRPr>
            </a:p>
          </p:txBody>
        </p:sp>
        <p:grpSp>
          <p:nvGrpSpPr>
            <p:cNvPr id="6155" name="组合 10">
              <a:extLst>
                <a:ext uri="{FF2B5EF4-FFF2-40B4-BE49-F238E27FC236}">
                  <a16:creationId xmlns:a16="http://schemas.microsoft.com/office/drawing/2014/main" xmlns="" id="{55BFDE17-8454-41EF-B176-85A4F03E5F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5050" y="-35069"/>
              <a:ext cx="3669625" cy="2771775"/>
              <a:chOff x="3393422" y="3429000"/>
              <a:chExt cx="3117731" cy="2201738"/>
            </a:xfrm>
          </p:grpSpPr>
          <p:pic>
            <p:nvPicPr>
              <p:cNvPr id="6158" name="图片 11">
                <a:extLst>
                  <a:ext uri="{FF2B5EF4-FFF2-40B4-BE49-F238E27FC236}">
                    <a16:creationId xmlns:a16="http://schemas.microsoft.com/office/drawing/2014/main" xmlns="" id="{9573762D-1087-49E4-93F6-9AC74C56A4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3422" y="3429000"/>
                <a:ext cx="3117731" cy="2201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59" name="图片 12">
                <a:extLst>
                  <a:ext uri="{FF2B5EF4-FFF2-40B4-BE49-F238E27FC236}">
                    <a16:creationId xmlns:a16="http://schemas.microsoft.com/office/drawing/2014/main" xmlns="" id="{FDC4EFAD-FEBB-45AF-9950-1D18D274B7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1879" y="4702701"/>
                <a:ext cx="331014" cy="376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156" name="文本框 15">
              <a:extLst>
                <a:ext uri="{FF2B5EF4-FFF2-40B4-BE49-F238E27FC236}">
                  <a16:creationId xmlns:a16="http://schemas.microsoft.com/office/drawing/2014/main" xmlns="" id="{9921A916-85D0-41A7-85F2-88A1FC899D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443" y="833446"/>
              <a:ext cx="389301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dist" eaLnBrk="1" hangingPunct="1"/>
              <a:r>
                <a:rPr lang="tr-TR" altLang="zh-CN" sz="6000" b="1" dirty="0">
                  <a:latin typeface="+mj-lt"/>
                  <a:ea typeface="字魂7号-温暖童稚体" panose="00000500000000000000" pitchFamily="2" charset="-122"/>
                </a:rPr>
                <a:t>Animals</a:t>
              </a:r>
              <a:endParaRPr lang="zh-CN" altLang="en-US" sz="6000" b="1" dirty="0">
                <a:latin typeface="+mj-lt"/>
                <a:ea typeface="字魂7号-温暖童稚体" panose="00000500000000000000" pitchFamily="2" charset="-122"/>
              </a:endParaRPr>
            </a:p>
          </p:txBody>
        </p:sp>
        <p:pic>
          <p:nvPicPr>
            <p:cNvPr id="6157" name="图片 28">
              <a:extLst>
                <a:ext uri="{FF2B5EF4-FFF2-40B4-BE49-F238E27FC236}">
                  <a16:creationId xmlns:a16="http://schemas.microsoft.com/office/drawing/2014/main" xmlns="" id="{7EB7B2DB-71F5-4F16-B770-C55DAD16CF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2029" y="859812"/>
              <a:ext cx="1084162" cy="1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4927C82B-7511-42D3-8800-82F8CB9C3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42696">
            <a:off x="3543300" y="1341438"/>
            <a:ext cx="6667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0262509D-CE4F-4811-9E53-3D2DFDAE1C3A}"/>
              </a:ext>
            </a:extLst>
          </p:cNvPr>
          <p:cNvSpPr/>
          <p:nvPr/>
        </p:nvSpPr>
        <p:spPr>
          <a:xfrm>
            <a:off x="836613" y="2278063"/>
            <a:ext cx="10547350" cy="34956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j-lt"/>
            </a:endParaRPr>
          </a:p>
        </p:txBody>
      </p:sp>
      <p:pic>
        <p:nvPicPr>
          <p:cNvPr id="6153" name="图片 31">
            <a:extLst>
              <a:ext uri="{FF2B5EF4-FFF2-40B4-BE49-F238E27FC236}">
                <a16:creationId xmlns:a16="http://schemas.microsoft.com/office/drawing/2014/main" xmlns="" id="{3E669F7F-AC18-4375-96C8-42C542C82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8466" y="4410211"/>
            <a:ext cx="12380466" cy="258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703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>
            <a:extLst>
              <a:ext uri="{FF2B5EF4-FFF2-40B4-BE49-F238E27FC236}">
                <a16:creationId xmlns:a16="http://schemas.microsoft.com/office/drawing/2014/main" xmlns="" id="{7BBC6EA3-06B8-4F99-B416-12F69B88C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12192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>
            <a:extLst>
              <a:ext uri="{FF2B5EF4-FFF2-40B4-BE49-F238E27FC236}">
                <a16:creationId xmlns:a16="http://schemas.microsoft.com/office/drawing/2014/main" xmlns="" id="{4299085A-7706-4702-9C62-6F65E3F51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56450" y="1636649"/>
            <a:ext cx="9080500" cy="680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3D235BB-ABED-41CB-AB07-3FA2D1897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338" y="874713"/>
            <a:ext cx="6846887" cy="462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3CCB1B3-6749-4FD7-B987-5FA5A65D2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919" y="2276475"/>
            <a:ext cx="4140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7200" b="1" dirty="0" smtClean="0">
                <a:latin typeface="+mj-lt"/>
                <a:ea typeface="字魂7号-温暖童稚体" panose="00000500000000000000" pitchFamily="2" charset="-122"/>
              </a:rPr>
              <a:t>HAVE FUN!</a:t>
            </a:r>
            <a:endParaRPr lang="zh-CN" altLang="en-US" sz="7200" b="1" dirty="0">
              <a:latin typeface="+mj-lt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093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文本框 5">
            <a:extLst>
              <a:ext uri="{FF2B5EF4-FFF2-40B4-BE49-F238E27FC236}">
                <a16:creationId xmlns:a16="http://schemas.microsoft.com/office/drawing/2014/main" xmlns="" id="{3791CE34-55A3-45C7-8D1B-5F4FD2113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3363" y="2107720"/>
            <a:ext cx="47958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 i="1" dirty="0">
              <a:latin typeface="+mj-lt"/>
              <a:ea typeface="字魂58号-创中黑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FA75FBE-65D4-4976-AF13-BFF9D6D02AAE}"/>
              </a:ext>
            </a:extLst>
          </p:cNvPr>
          <p:cNvGrpSpPr>
            <a:grpSpLocks/>
          </p:cNvGrpSpPr>
          <p:nvPr/>
        </p:nvGrpSpPr>
        <p:grpSpPr bwMode="auto">
          <a:xfrm>
            <a:off x="5177928" y="297455"/>
            <a:ext cx="6951566" cy="3073725"/>
            <a:chOff x="5917443" y="1415184"/>
            <a:chExt cx="5462216" cy="673634"/>
          </a:xfrm>
        </p:grpSpPr>
        <p:sp>
          <p:nvSpPr>
            <p:cNvPr id="8201" name="文本框 9">
              <a:extLst>
                <a:ext uri="{FF2B5EF4-FFF2-40B4-BE49-F238E27FC236}">
                  <a16:creationId xmlns:a16="http://schemas.microsoft.com/office/drawing/2014/main" xmlns="" id="{6B5CE323-6605-4D9E-8999-860112826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3936" y="2021366"/>
              <a:ext cx="4795723" cy="67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8202" name="文本框 10">
              <a:extLst>
                <a:ext uri="{FF2B5EF4-FFF2-40B4-BE49-F238E27FC236}">
                  <a16:creationId xmlns:a16="http://schemas.microsoft.com/office/drawing/2014/main" xmlns="" id="{D0794915-F3A4-4C52-BD9D-80031A9F9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17443" y="1415184"/>
              <a:ext cx="5462216" cy="20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5400" b="1" dirty="0" smtClean="0">
                  <a:latin typeface="+mj-lt"/>
                  <a:ea typeface="字魂58号-创中黑" panose="00000500000000000000" pitchFamily="2" charset="-122"/>
                </a:rPr>
                <a:t>HOMEWORK CHECK-UP</a:t>
              </a:r>
              <a:endParaRPr lang="zh-CN" altLang="en-US" sz="54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pic>
        <p:nvPicPr>
          <p:cNvPr id="8197" name="图片 12">
            <a:extLst>
              <a:ext uri="{FF2B5EF4-FFF2-40B4-BE49-F238E27FC236}">
                <a16:creationId xmlns:a16="http://schemas.microsoft.com/office/drawing/2014/main" xmlns="" id="{3C0BCCAC-48C4-4E4A-AA13-FE15F920B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2230" y="209593"/>
            <a:ext cx="2037217" cy="151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1E01B4C-4AC8-4739-A206-25AB145A16B1}"/>
              </a:ext>
            </a:extLst>
          </p:cNvPr>
          <p:cNvGrpSpPr>
            <a:grpSpLocks/>
          </p:cNvGrpSpPr>
          <p:nvPr/>
        </p:nvGrpSpPr>
        <p:grpSpPr bwMode="auto">
          <a:xfrm>
            <a:off x="786378" y="604403"/>
            <a:ext cx="3370036" cy="2397125"/>
            <a:chOff x="1123073" y="1073788"/>
            <a:chExt cx="4484991" cy="3631916"/>
          </a:xfrm>
        </p:grpSpPr>
        <p:pic>
          <p:nvPicPr>
            <p:cNvPr id="8199" name="图片 14">
              <a:extLst>
                <a:ext uri="{FF2B5EF4-FFF2-40B4-BE49-F238E27FC236}">
                  <a16:creationId xmlns:a16="http://schemas.microsoft.com/office/drawing/2014/main" xmlns="" id="{211DCDAA-072F-4C02-83B9-B94DC5FEB0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743"/>
            <a:stretch>
              <a:fillRect/>
            </a:stretch>
          </p:blipFill>
          <p:spPr bwMode="auto">
            <a:xfrm>
              <a:off x="1123073" y="1073788"/>
              <a:ext cx="4484991" cy="3254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图片 15">
              <a:extLst>
                <a:ext uri="{FF2B5EF4-FFF2-40B4-BE49-F238E27FC236}">
                  <a16:creationId xmlns:a16="http://schemas.microsoft.com/office/drawing/2014/main" xmlns="" id="{BD27F442-4D5B-444C-B1A2-8033482728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1064711" flipH="1">
              <a:off x="4544402" y="3294778"/>
              <a:ext cx="960066" cy="141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716" y="1986869"/>
            <a:ext cx="7983077" cy="458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4B7918D-FE45-4DB9-AFE1-71F465E86920}"/>
              </a:ext>
            </a:extLst>
          </p:cNvPr>
          <p:cNvSpPr txBox="1"/>
          <p:nvPr/>
        </p:nvSpPr>
        <p:spPr>
          <a:xfrm>
            <a:off x="4259179" y="3536473"/>
            <a:ext cx="686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400" i="1" dirty="0">
              <a:latin typeface="+mj-lt"/>
              <a:ea typeface="字魂58号-创中黑" panose="000005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EDAC82EE-79C7-49A9-AD9C-0BB0B0AB5C6E}"/>
              </a:ext>
            </a:extLst>
          </p:cNvPr>
          <p:cNvGrpSpPr/>
          <p:nvPr/>
        </p:nvGrpSpPr>
        <p:grpSpPr>
          <a:xfrm>
            <a:off x="1443789" y="-304723"/>
            <a:ext cx="10748211" cy="7162723"/>
            <a:chOff x="1443789" y="-304723"/>
            <a:chExt cx="10748211" cy="716272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EF7C18D-182A-4762-9B31-D192B655CFEF}"/>
                </a:ext>
              </a:extLst>
            </p:cNvPr>
            <p:cNvGrpSpPr/>
            <p:nvPr/>
          </p:nvGrpSpPr>
          <p:grpSpPr>
            <a:xfrm>
              <a:off x="1443789" y="-304723"/>
              <a:ext cx="10748211" cy="7162723"/>
              <a:chOff x="1443789" y="-304723"/>
              <a:chExt cx="10748211" cy="7162723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C0CF7E93-4E87-47D2-B8A4-F33D5D3E92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clrChange>
                  <a:clrFrom>
                    <a:srgbClr val="F0EEE1"/>
                  </a:clrFrom>
                  <a:clrTo>
                    <a:srgbClr val="F0EEE1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43789" y="-304723"/>
                <a:ext cx="2815390" cy="6644043"/>
              </a:xfrm>
              <a:prstGeom prst="rect">
                <a:avLst/>
              </a:prstGeom>
            </p:spPr>
          </p:pic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08FDE123-A45E-4A91-8566-CBBB78FF7D21}"/>
                  </a:ext>
                </a:extLst>
              </p:cNvPr>
              <p:cNvGrpSpPr/>
              <p:nvPr/>
            </p:nvGrpSpPr>
            <p:grpSpPr>
              <a:xfrm>
                <a:off x="2057399" y="518681"/>
                <a:ext cx="10134601" cy="6339319"/>
                <a:chOff x="2057399" y="518681"/>
                <a:chExt cx="10134601" cy="6339319"/>
              </a:xfrm>
            </p:grpSpPr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xmlns="" id="{CAF0B78E-0BC8-433E-8D1F-A5F32F2BA0B4}"/>
                    </a:ext>
                  </a:extLst>
                </p:cNvPr>
                <p:cNvGrpSpPr/>
                <p:nvPr/>
              </p:nvGrpSpPr>
              <p:grpSpPr>
                <a:xfrm>
                  <a:off x="11746831" y="518681"/>
                  <a:ext cx="445169" cy="6339319"/>
                  <a:chOff x="3597442" y="577516"/>
                  <a:chExt cx="445169" cy="5847347"/>
                </a:xfrm>
                <a:solidFill>
                  <a:srgbClr val="F19C1D">
                    <a:alpha val="40000"/>
                  </a:srgbClr>
                </a:solidFill>
              </p:grpSpPr>
              <p:sp>
                <p:nvSpPr>
                  <p:cNvPr id="5" name="矩形 4">
                    <a:extLst>
                      <a:ext uri="{FF2B5EF4-FFF2-40B4-BE49-F238E27FC236}">
                        <a16:creationId xmlns:a16="http://schemas.microsoft.com/office/drawing/2014/main" xmlns="" id="{E6C13420-9D12-4424-A77D-EE872ED09CEF}"/>
                      </a:ext>
                    </a:extLst>
                  </p:cNvPr>
                  <p:cNvSpPr/>
                  <p:nvPr/>
                </p:nvSpPr>
                <p:spPr>
                  <a:xfrm>
                    <a:off x="3597442" y="974558"/>
                    <a:ext cx="445169" cy="545030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j-lt"/>
                    </a:endParaRPr>
                  </a:p>
                </p:txBody>
              </p:sp>
              <p:sp>
                <p:nvSpPr>
                  <p:cNvPr id="6" name="等腰三角形 5">
                    <a:extLst>
                      <a:ext uri="{FF2B5EF4-FFF2-40B4-BE49-F238E27FC236}">
                        <a16:creationId xmlns:a16="http://schemas.microsoft.com/office/drawing/2014/main" xmlns="" id="{96906C8F-EE05-4411-A18D-1B9CD31FF4D9}"/>
                      </a:ext>
                    </a:extLst>
                  </p:cNvPr>
                  <p:cNvSpPr/>
                  <p:nvPr/>
                </p:nvSpPr>
                <p:spPr>
                  <a:xfrm>
                    <a:off x="3597442" y="577516"/>
                    <a:ext cx="445169" cy="397042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j-lt"/>
                    </a:endParaRPr>
                  </a:p>
                </p:txBody>
              </p:sp>
            </p:grpSp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xmlns="" id="{6C044B26-C1DA-4621-BA91-DE532923C7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57399" y="6339319"/>
                  <a:ext cx="9689431" cy="0"/>
                </a:xfrm>
                <a:prstGeom prst="line">
                  <a:avLst/>
                </a:prstGeom>
                <a:ln w="120650">
                  <a:solidFill>
                    <a:srgbClr val="F19C1D">
                      <a:alpha val="4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6ABA10CC-BE72-484E-84CC-19DA8D6630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57399" y="1668379"/>
                  <a:ext cx="9689431" cy="0"/>
                </a:xfrm>
                <a:prstGeom prst="line">
                  <a:avLst/>
                </a:prstGeom>
                <a:ln w="120650">
                  <a:solidFill>
                    <a:srgbClr val="F19C1D">
                      <a:alpha val="4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648F5B3F-9024-4BB1-B981-8081031CCC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clrChange>
                <a:clrFrom>
                  <a:srgbClr val="EFEDE0"/>
                </a:clrFrom>
                <a:clrTo>
                  <a:srgbClr val="EFEDE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33801" y="1806059"/>
              <a:ext cx="790072" cy="732603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A9D6D15A-7C7F-42E4-8AB1-80B666A540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clrChange>
                <a:clrFrom>
                  <a:srgbClr val="EFEDE0"/>
                </a:clrFrom>
                <a:clrTo>
                  <a:srgbClr val="EFEDE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9745580" y="2380978"/>
              <a:ext cx="790072" cy="732603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B043420-F416-4B2A-B99B-456A0269716F}"/>
                </a:ext>
              </a:extLst>
            </p:cNvPr>
            <p:cNvGrpSpPr/>
            <p:nvPr/>
          </p:nvGrpSpPr>
          <p:grpSpPr>
            <a:xfrm>
              <a:off x="9425115" y="5332272"/>
              <a:ext cx="1285725" cy="1285725"/>
              <a:chOff x="4775095" y="366988"/>
              <a:chExt cx="1233859" cy="1233859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CF92F0FB-9193-4508-AE82-1CDF40AA4450}"/>
                  </a:ext>
                </a:extLst>
              </p:cNvPr>
              <p:cNvSpPr/>
              <p:nvPr/>
            </p:nvSpPr>
            <p:spPr>
              <a:xfrm>
                <a:off x="4775095" y="366988"/>
                <a:ext cx="1233859" cy="1233859"/>
              </a:xfrm>
              <a:prstGeom prst="ellipse">
                <a:avLst/>
              </a:prstGeom>
              <a:solidFill>
                <a:srgbClr val="F07264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092C7FCA-830B-4197-A312-E63DBA0201A2}"/>
                  </a:ext>
                </a:extLst>
              </p:cNvPr>
              <p:cNvSpPr/>
              <p:nvPr/>
            </p:nvSpPr>
            <p:spPr>
              <a:xfrm>
                <a:off x="4872789" y="471879"/>
                <a:ext cx="1068186" cy="1068186"/>
              </a:xfrm>
              <a:prstGeom prst="ellipse">
                <a:avLst/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E8CB1A03-E19B-4E08-B221-A89241F1DAB3}"/>
                  </a:ext>
                </a:extLst>
              </p:cNvPr>
              <p:cNvSpPr/>
              <p:nvPr/>
            </p:nvSpPr>
            <p:spPr>
              <a:xfrm>
                <a:off x="4945516" y="537409"/>
                <a:ext cx="893019" cy="893019"/>
              </a:xfrm>
              <a:prstGeom prst="ellipse">
                <a:avLst/>
              </a:prstGeom>
              <a:solidFill>
                <a:srgbClr val="F07264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94225860-D635-4ED7-9375-04DDC0ABA9E1}"/>
                </a:ext>
              </a:extLst>
            </p:cNvPr>
            <p:cNvGrpSpPr/>
            <p:nvPr/>
          </p:nvGrpSpPr>
          <p:grpSpPr>
            <a:xfrm>
              <a:off x="7323763" y="5552635"/>
              <a:ext cx="844997" cy="844997"/>
              <a:chOff x="4775095" y="366988"/>
              <a:chExt cx="1233859" cy="1233859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66F8C991-5133-4B15-914A-AB5305F45FFD}"/>
                  </a:ext>
                </a:extLst>
              </p:cNvPr>
              <p:cNvSpPr/>
              <p:nvPr/>
            </p:nvSpPr>
            <p:spPr>
              <a:xfrm>
                <a:off x="4775095" y="366988"/>
                <a:ext cx="1233859" cy="1233859"/>
              </a:xfrm>
              <a:prstGeom prst="ellipse">
                <a:avLst/>
              </a:prstGeom>
              <a:solidFill>
                <a:srgbClr val="BDC2CE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E20AF44-870C-4C2B-98BA-2514C4EFCEC5}"/>
                  </a:ext>
                </a:extLst>
              </p:cNvPr>
              <p:cNvSpPr/>
              <p:nvPr/>
            </p:nvSpPr>
            <p:spPr>
              <a:xfrm>
                <a:off x="4872789" y="471879"/>
                <a:ext cx="1068186" cy="1068186"/>
              </a:xfrm>
              <a:prstGeom prst="ellipse">
                <a:avLst/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4D5D451C-8E35-4DD2-83E5-76E275607DB4}"/>
                  </a:ext>
                </a:extLst>
              </p:cNvPr>
              <p:cNvSpPr/>
              <p:nvPr/>
            </p:nvSpPr>
            <p:spPr>
              <a:xfrm>
                <a:off x="4945516" y="537409"/>
                <a:ext cx="893019" cy="893019"/>
              </a:xfrm>
              <a:prstGeom prst="ellipse">
                <a:avLst/>
              </a:prstGeom>
              <a:solidFill>
                <a:srgbClr val="BDC2CE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E46F2E8-A55F-414F-9BD0-522D1DAD8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clrChange>
                <a:clrFrom>
                  <a:srgbClr val="EFEDE0"/>
                </a:clrFrom>
                <a:clrTo>
                  <a:srgbClr val="EFEDE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06113" y="5136911"/>
              <a:ext cx="790072" cy="732603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04104976-D864-413F-B124-28DD92D60B63}"/>
                </a:ext>
              </a:extLst>
            </p:cNvPr>
            <p:cNvGrpSpPr/>
            <p:nvPr/>
          </p:nvGrpSpPr>
          <p:grpSpPr>
            <a:xfrm>
              <a:off x="7382050" y="1437160"/>
              <a:ext cx="753302" cy="753302"/>
              <a:chOff x="4775095" y="366988"/>
              <a:chExt cx="1233859" cy="1233859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FA917E9E-5784-4503-9293-21C4935704E6}"/>
                  </a:ext>
                </a:extLst>
              </p:cNvPr>
              <p:cNvSpPr/>
              <p:nvPr/>
            </p:nvSpPr>
            <p:spPr>
              <a:xfrm>
                <a:off x="4775095" y="366988"/>
                <a:ext cx="1233859" cy="1233859"/>
              </a:xfrm>
              <a:prstGeom prst="ellipse">
                <a:avLst/>
              </a:prstGeom>
              <a:solidFill>
                <a:srgbClr val="F07264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E6690DFB-72D8-42CA-8931-7185B72DF92E}"/>
                  </a:ext>
                </a:extLst>
              </p:cNvPr>
              <p:cNvSpPr/>
              <p:nvPr/>
            </p:nvSpPr>
            <p:spPr>
              <a:xfrm>
                <a:off x="4872789" y="471879"/>
                <a:ext cx="1068186" cy="1068186"/>
              </a:xfrm>
              <a:prstGeom prst="ellipse">
                <a:avLst/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9101F845-7437-4A53-A9CA-8B86A668D161}"/>
                  </a:ext>
                </a:extLst>
              </p:cNvPr>
              <p:cNvSpPr/>
              <p:nvPr/>
            </p:nvSpPr>
            <p:spPr>
              <a:xfrm>
                <a:off x="4945516" y="537409"/>
                <a:ext cx="893019" cy="893019"/>
              </a:xfrm>
              <a:prstGeom prst="ellipse">
                <a:avLst/>
              </a:prstGeom>
              <a:solidFill>
                <a:srgbClr val="F07264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923253A0-9FAD-4BD8-ABFE-3E14D69A3150}"/>
                </a:ext>
              </a:extLst>
            </p:cNvPr>
            <p:cNvGrpSpPr/>
            <p:nvPr/>
          </p:nvGrpSpPr>
          <p:grpSpPr>
            <a:xfrm>
              <a:off x="4952588" y="667925"/>
              <a:ext cx="1143412" cy="1143412"/>
              <a:chOff x="4775095" y="366988"/>
              <a:chExt cx="1233859" cy="123385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FE9D6D03-9CFD-47A7-8353-E01B108AE57B}"/>
                  </a:ext>
                </a:extLst>
              </p:cNvPr>
              <p:cNvSpPr/>
              <p:nvPr/>
            </p:nvSpPr>
            <p:spPr>
              <a:xfrm>
                <a:off x="4775095" y="366988"/>
                <a:ext cx="1233859" cy="1233859"/>
              </a:xfrm>
              <a:prstGeom prst="ellipse">
                <a:avLst/>
              </a:prstGeom>
              <a:solidFill>
                <a:srgbClr val="BDC2CE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892F1B71-344C-4817-B109-A9726898CE10}"/>
                  </a:ext>
                </a:extLst>
              </p:cNvPr>
              <p:cNvSpPr/>
              <p:nvPr/>
            </p:nvSpPr>
            <p:spPr>
              <a:xfrm>
                <a:off x="4872789" y="471879"/>
                <a:ext cx="1068186" cy="1068186"/>
              </a:xfrm>
              <a:prstGeom prst="ellipse">
                <a:avLst/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088EC322-7641-4FAD-ACA6-15AC901B3E64}"/>
                  </a:ext>
                </a:extLst>
              </p:cNvPr>
              <p:cNvSpPr/>
              <p:nvPr/>
            </p:nvSpPr>
            <p:spPr>
              <a:xfrm>
                <a:off x="4945516" y="537409"/>
                <a:ext cx="893019" cy="893019"/>
              </a:xfrm>
              <a:prstGeom prst="ellipse">
                <a:avLst/>
              </a:prstGeom>
              <a:solidFill>
                <a:srgbClr val="BDC2CE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lt"/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6558346" y="580080"/>
            <a:ext cx="52817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+mj-lt"/>
              </a:rPr>
              <a:t>“NUMBERS” SONG</a:t>
            </a:r>
            <a:endParaRPr lang="ru-RU" sz="5400" b="1" dirty="0">
              <a:latin typeface="+mj-lt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697556"/>
              </p:ext>
            </p:extLst>
          </p:nvPr>
        </p:nvGraphicFramePr>
        <p:xfrm>
          <a:off x="4329651" y="3645145"/>
          <a:ext cx="672623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Объект упаковщика для оболочки" showAsIcon="1" r:id="rId6" imgW="6726600" imgH="685800" progId="Package">
                  <p:embed/>
                </p:oleObj>
              </mc:Choice>
              <mc:Fallback>
                <p:oleObj name="Объект упаковщика для оболочки" showAsIcon="1" r:id="rId6" imgW="67266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29651" y="3645145"/>
                        <a:ext cx="6726237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77325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2A91F7C-560F-4B59-A45F-9D7FE9B4FA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0EEE1"/>
              </a:clrFrom>
              <a:clrTo>
                <a:srgbClr val="F0E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2726"/>
          <a:stretch/>
        </p:blipFill>
        <p:spPr>
          <a:xfrm>
            <a:off x="8644392" y="-132314"/>
            <a:ext cx="2990265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058FAF0-68A3-4944-8291-9B84638E3569}"/>
              </a:ext>
            </a:extLst>
          </p:cNvPr>
          <p:cNvGrpSpPr/>
          <p:nvPr/>
        </p:nvGrpSpPr>
        <p:grpSpPr>
          <a:xfrm>
            <a:off x="1704833" y="561569"/>
            <a:ext cx="7181253" cy="923330"/>
            <a:chOff x="6583936" y="1967363"/>
            <a:chExt cx="4795723" cy="106125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C8B9D33-0FB8-467F-8584-E5F4CABC3DA6}"/>
                </a:ext>
              </a:extLst>
            </p:cNvPr>
            <p:cNvSpPr txBox="1"/>
            <p:nvPr/>
          </p:nvSpPr>
          <p:spPr>
            <a:xfrm>
              <a:off x="6583936" y="2624927"/>
              <a:ext cx="4795723" cy="35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i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BF4BD8F-6800-4DAD-AF23-8B54BEC204EC}"/>
                </a:ext>
              </a:extLst>
            </p:cNvPr>
            <p:cNvSpPr txBox="1"/>
            <p:nvPr/>
          </p:nvSpPr>
          <p:spPr>
            <a:xfrm>
              <a:off x="8075786" y="1967363"/>
              <a:ext cx="2649084" cy="1061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latin typeface="+mj-lt"/>
                  <a:ea typeface="字魂58号-创中黑" panose="00000500000000000000" pitchFamily="2" charset="-122"/>
                </a:rPr>
                <a:t>HOW MANY?</a:t>
              </a:r>
              <a:endParaRPr lang="zh-CN" altLang="en-US" sz="5400" b="1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8D51E8-D802-42BF-BBA3-E0F46CCD8253}"/>
              </a:ext>
            </a:extLst>
          </p:cNvPr>
          <p:cNvGrpSpPr/>
          <p:nvPr/>
        </p:nvGrpSpPr>
        <p:grpSpPr>
          <a:xfrm>
            <a:off x="1208362" y="3760913"/>
            <a:ext cx="6697224" cy="808076"/>
            <a:chOff x="1257991" y="3694812"/>
            <a:chExt cx="6697224" cy="80807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D1A50F8-75CB-4807-BA4E-514764D11D1E}"/>
                </a:ext>
              </a:extLst>
            </p:cNvPr>
            <p:cNvSpPr/>
            <p:nvPr/>
          </p:nvSpPr>
          <p:spPr>
            <a:xfrm>
              <a:off x="5295459" y="3694812"/>
              <a:ext cx="808075" cy="808075"/>
            </a:xfrm>
            <a:prstGeom prst="ellipse">
              <a:avLst/>
            </a:prstGeom>
            <a:solidFill>
              <a:srgbClr val="E6759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+mj-lt"/>
                </a:rPr>
                <a:t>G</a:t>
              </a:r>
              <a:endParaRPr lang="zh-CN" altLang="en-US" b="1" dirty="0">
                <a:latin typeface="+mj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284802D-8CA9-4C6A-B3D1-29FE57F20DDC}"/>
                </a:ext>
              </a:extLst>
            </p:cNvPr>
            <p:cNvSpPr/>
            <p:nvPr/>
          </p:nvSpPr>
          <p:spPr>
            <a:xfrm>
              <a:off x="3244799" y="3694813"/>
              <a:ext cx="808075" cy="808075"/>
            </a:xfrm>
            <a:prstGeom prst="ellipse">
              <a:avLst/>
            </a:prstGeom>
            <a:solidFill>
              <a:srgbClr val="E5D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+mj-lt"/>
                </a:rPr>
                <a:t>B</a:t>
              </a:r>
              <a:endParaRPr lang="zh-CN" altLang="en-US" b="1" dirty="0">
                <a:latin typeface="+mj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38C04AB-3B18-4FCA-9872-D91DDE4A40BC}"/>
                </a:ext>
              </a:extLst>
            </p:cNvPr>
            <p:cNvSpPr/>
            <p:nvPr/>
          </p:nvSpPr>
          <p:spPr>
            <a:xfrm>
              <a:off x="1257991" y="3694812"/>
              <a:ext cx="808075" cy="808075"/>
            </a:xfrm>
            <a:prstGeom prst="ellipse">
              <a:avLst/>
            </a:prstGeom>
            <a:solidFill>
              <a:srgbClr val="5826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+mj-lt"/>
                </a:rPr>
                <a:t>P</a:t>
              </a:r>
              <a:endParaRPr lang="zh-CN" altLang="en-US" b="1" dirty="0">
                <a:latin typeface="+mj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CB424FDA-27BC-450A-8EAC-D76282DE9F3A}"/>
                </a:ext>
              </a:extLst>
            </p:cNvPr>
            <p:cNvSpPr/>
            <p:nvPr/>
          </p:nvSpPr>
          <p:spPr>
            <a:xfrm>
              <a:off x="7147140" y="3694813"/>
              <a:ext cx="808075" cy="808075"/>
            </a:xfrm>
            <a:prstGeom prst="ellipse">
              <a:avLst/>
            </a:prstGeom>
            <a:solidFill>
              <a:srgbClr val="1A5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+mj-lt"/>
                </a:rPr>
                <a:t>T</a:t>
              </a:r>
              <a:endParaRPr lang="zh-CN" altLang="en-US" b="1" dirty="0">
                <a:latin typeface="+mj-lt"/>
              </a:endParaRPr>
            </a:p>
          </p:txBody>
        </p:sp>
      </p:grpSp>
      <p:sp>
        <p:nvSpPr>
          <p:cNvPr id="10" name="文本框 7">
            <a:extLst>
              <a:ext uri="{FF2B5EF4-FFF2-40B4-BE49-F238E27FC236}">
                <a16:creationId xmlns:a16="http://schemas.microsoft.com/office/drawing/2014/main" xmlns="" id="{78D50903-80A8-4488-8970-020481C81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394" y="5034734"/>
            <a:ext cx="149687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______PEOPLE </a:t>
            </a:r>
            <a:endParaRPr lang="zh-CN" altLang="en-US" sz="3200" b="1" i="1" dirty="0">
              <a:latin typeface="+mj-lt"/>
              <a:ea typeface="字魂58号-创中黑" panose="00000500000000000000" pitchFamily="2" charset="-122"/>
            </a:endParaRPr>
          </a:p>
        </p:txBody>
      </p:sp>
      <p:sp>
        <p:nvSpPr>
          <p:cNvPr id="20" name="文本框 7">
            <a:extLst>
              <a:ext uri="{FF2B5EF4-FFF2-40B4-BE49-F238E27FC236}">
                <a16:creationId xmlns:a16="http://schemas.microsoft.com/office/drawing/2014/main" xmlns="" id="{98EDC700-0803-490F-BB68-D930E6E5A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0396" y="5034734"/>
            <a:ext cx="149687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______ BOYS</a:t>
            </a:r>
            <a:endParaRPr lang="zh-CN" altLang="en-US" sz="3200" b="1" i="1" dirty="0">
              <a:latin typeface="+mj-lt"/>
              <a:ea typeface="字魂58号-创中黑" panose="00000500000000000000" pitchFamily="2" charset="-122"/>
            </a:endParaRPr>
          </a:p>
        </p:txBody>
      </p:sp>
      <p:sp>
        <p:nvSpPr>
          <p:cNvPr id="21" name="文本框 7">
            <a:extLst>
              <a:ext uri="{FF2B5EF4-FFF2-40B4-BE49-F238E27FC236}">
                <a16:creationId xmlns:a16="http://schemas.microsoft.com/office/drawing/2014/main" xmlns="" id="{A3703D0B-5769-40DD-A71A-CC8504A91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392" y="5034734"/>
            <a:ext cx="1945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______ TEACHERS</a:t>
            </a:r>
            <a:endParaRPr lang="zh-CN" altLang="en-US" sz="3200" b="1" i="1" dirty="0">
              <a:latin typeface="+mj-lt"/>
              <a:ea typeface="字魂58号-创中黑" panose="00000500000000000000" pitchFamily="2" charset="-122"/>
            </a:endParaRPr>
          </a:p>
        </p:txBody>
      </p:sp>
      <p:sp>
        <p:nvSpPr>
          <p:cNvPr id="22" name="文本框 7">
            <a:extLst>
              <a:ext uri="{FF2B5EF4-FFF2-40B4-BE49-F238E27FC236}">
                <a16:creationId xmlns:a16="http://schemas.microsoft.com/office/drawing/2014/main" xmlns="" id="{59E259A6-3551-474C-8442-DC5F53856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513" y="5034734"/>
            <a:ext cx="149687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b="1" i="1" dirty="0" smtClean="0">
                <a:latin typeface="+mj-lt"/>
                <a:ea typeface="字魂58号-创中黑" panose="00000500000000000000" pitchFamily="2" charset="-122"/>
              </a:rPr>
              <a:t>______ GIRLS</a:t>
            </a:r>
            <a:endParaRPr lang="zh-CN" altLang="en-US" sz="3200" b="1" i="1" dirty="0">
              <a:latin typeface="+mj-lt"/>
              <a:ea typeface="字魂58号-创中黑" panose="00000500000000000000" pitchFamily="2" charset="-12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5918" y="1542360"/>
            <a:ext cx="6109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rgbClr val="181818"/>
                </a:solidFill>
                <a:latin typeface="+mj-lt"/>
                <a:ea typeface="Calibri" panose="020F0502020204030204" pitchFamily="34" charset="0"/>
              </a:rPr>
              <a:t>IN THE CLASSROOM  THERE ARE</a:t>
            </a:r>
            <a:endParaRPr lang="ru-RU" sz="5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955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B1FFCFE-B600-48CF-9C12-7475B44824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0EEE1"/>
              </a:clrFrom>
              <a:clrTo>
                <a:srgbClr val="F0E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203" y="1951047"/>
            <a:ext cx="1874235" cy="405830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E14FCBC-061B-42A2-B9ED-57A2BF6BF0C2}"/>
              </a:ext>
            </a:extLst>
          </p:cNvPr>
          <p:cNvGrpSpPr/>
          <p:nvPr/>
        </p:nvGrpSpPr>
        <p:grpSpPr>
          <a:xfrm>
            <a:off x="3024723" y="2162630"/>
            <a:ext cx="6602633" cy="4032788"/>
            <a:chOff x="2867593" y="2776478"/>
            <a:chExt cx="6319766" cy="216172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9B413FF-D8A8-4B12-9E4C-C13EF430E0E4}"/>
                </a:ext>
              </a:extLst>
            </p:cNvPr>
            <p:cNvSpPr txBox="1"/>
            <p:nvPr/>
          </p:nvSpPr>
          <p:spPr>
            <a:xfrm>
              <a:off x="2867593" y="3304900"/>
              <a:ext cx="553998" cy="1633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sz="2400" b="1" dirty="0">
                <a:latin typeface="+mj-lt"/>
                <a:ea typeface="字魂58号-创中黑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1B95B63-720E-4579-B1D5-7A9347E12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2142" y="2776478"/>
              <a:ext cx="555217" cy="185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400" dirty="0">
                <a:latin typeface="+mj-lt"/>
                <a:ea typeface="字魂58号-创中黑" panose="00000500000000000000" pitchFamily="2" charset="-122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6238C86-8D81-4ACE-ADF2-DDA86FCD51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4651" y="1987843"/>
            <a:ext cx="790072" cy="73260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0C48AC3-E64F-46DE-B375-CC083D6CEC0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E5EA"/>
              </a:clrFrom>
              <a:clrTo>
                <a:srgbClr val="FEE5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270" y="552587"/>
            <a:ext cx="6764552" cy="10557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0843" y="286439"/>
            <a:ext cx="5138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atin typeface="+mj-lt"/>
              </a:rPr>
              <a:t>DO THE MATHS</a:t>
            </a:r>
            <a:endParaRPr lang="ru-RU" sz="5400" b="1" dirty="0"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657" y="2265131"/>
            <a:ext cx="7213600" cy="3930286"/>
          </a:xfrm>
        </p:spPr>
        <p:txBody>
          <a:bodyPr/>
          <a:lstStyle/>
          <a:p>
            <a:r>
              <a:rPr lang="ru-RU" sz="5400" dirty="0" smtClean="0"/>
              <a:t>Сосчитай и запиши ответ числами: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1) </a:t>
            </a:r>
            <a:r>
              <a:rPr lang="en-US" sz="5400" dirty="0" smtClean="0"/>
              <a:t>thirteen + five = </a:t>
            </a:r>
            <a:br>
              <a:rPr lang="en-US" sz="5400" dirty="0" smtClean="0"/>
            </a:br>
            <a:r>
              <a:rPr lang="en-US" sz="5400" dirty="0" smtClean="0"/>
              <a:t>2) nine + ten =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42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imal World Presentation Template，Freepptbackgrounds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490</TotalTime>
  <Words>252</Words>
  <Application>Microsoft Office PowerPoint</Application>
  <PresentationFormat>Произвольный</PresentationFormat>
  <Paragraphs>80</Paragraphs>
  <Slides>19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Animal World Presentation Template，Freepptbackgrounds.net</vt:lpstr>
      <vt:lpstr>Пакет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Сосчитай и запиши ответ числами:  1) thirteen + five =  2) nine + ten =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Freepptbackgrounds.net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Word Presentation Template </dc:title>
  <dc:subject>Powerpoint Templates</dc:subject>
  <dc:creator>Freepptbackgrounds.net</dc:creator>
  <cp:keywords>Animal Word Presentation Template </cp:keywords>
  <dc:description>Animal Word Presentation Template _x000d_
www.freepptbackgrounds.net</dc:description>
  <cp:lastModifiedBy>Алла Грачева</cp:lastModifiedBy>
  <cp:revision>101</cp:revision>
  <dcterms:created xsi:type="dcterms:W3CDTF">2019-10-17T09:10:34Z</dcterms:created>
  <dcterms:modified xsi:type="dcterms:W3CDTF">2022-10-18T13:47:07Z</dcterms:modified>
  <cp:category/>
</cp:coreProperties>
</file>