
<file path=[Content_Types].xml><?xml version="1.0" encoding="utf-8"?>
<Types xmlns="http://schemas.openxmlformats.org/package/2006/content-types">
  <Default ContentType="image/jpeg" Extension="jp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app.xml" Type="http://schemas.openxmlformats.org/officeDocument/2006/relationships/extended-properties"/><Relationship Id="rId2" Target="docProps/core.xml" Type="http://schemas.openxmlformats.org/package/2006/relationships/metadata/core-properties"/><Relationship Id="rId1" Target="ppt/presentation.xml" Type="http://schemas.openxmlformats.org/officeDocument/2006/relationships/officeDocument"/><Relationship Id="rId4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2" r:id="rId5"/>
    <p:sldId id="264" r:id="rId6"/>
    <p:sldId id="265" r:id="rId7"/>
    <p:sldId id="263" r:id="rId8"/>
    <p:sldId id="266" r:id="rId9"/>
    <p:sldId id="258" r:id="rId10"/>
    <p:sldId id="259" r:id="rId11"/>
    <p:sldId id="260" r:id="rId12"/>
    <p:sldId id="268" r:id="rId13"/>
    <p:sldId id="267" r:id="rId14"/>
    <p:sldId id="269" r:id="rId1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76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13E2C3-A515-4D55-AFB5-B7E9B243DA0C}" type="datetimeFigureOut">
              <a:rPr lang="ru-RU"/>
              <a:pPr>
                <a:defRPr/>
              </a:pPr>
              <a:t>25.08.2022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186846-B848-4478-89EE-42D737C09A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11583A-6E3D-4A7C-9472-144CA92C5896}" type="datetimeFigureOut">
              <a:rPr lang="ru-RU"/>
              <a:pPr>
                <a:defRPr/>
              </a:pPr>
              <a:t>25.08.2022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C1D75C-E11C-4A67-A448-8BC68D9B54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AA587-F40A-4CF8-A84B-998AAEAD3D18}" type="datetimeFigureOut">
              <a:rPr lang="ru-RU"/>
              <a:pPr>
                <a:defRPr/>
              </a:pPr>
              <a:t>25.08.2022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F084DC-D62C-4D92-87E9-DF030F9E47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0D9816-239F-4151-B7B6-BA83112DC7D1}" type="datetimeFigureOut">
              <a:rPr lang="ru-RU"/>
              <a:pPr>
                <a:defRPr/>
              </a:pPr>
              <a:t>25.08.2022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91674A-2340-4BE5-8DA0-3D609E3CCC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04662C-EC7B-47E5-A0AC-3DC558E90A26}" type="datetimeFigureOut">
              <a:rPr lang="ru-RU"/>
              <a:pPr>
                <a:defRPr/>
              </a:pPr>
              <a:t>25.08.2022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5219E7-763E-4532-BAC5-5C58330738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97FC2F-E256-4367-B811-EC2A3F313FED}" type="datetimeFigureOut">
              <a:rPr lang="ru-RU"/>
              <a:pPr>
                <a:defRPr/>
              </a:pPr>
              <a:t>25.08.2022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8B0EAB-31FF-492D-B5DB-CC9263A5F7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03D6B-70E1-4602-A7DF-5125B0E48A31}" type="datetimeFigureOut">
              <a:rPr lang="ru-RU"/>
              <a:pPr>
                <a:defRPr/>
              </a:pPr>
              <a:t>25.08.2022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5E02F0-CA7D-4338-A161-FEBE758D46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C40162-7329-4EFE-9C69-62049D3C9112}" type="datetimeFigureOut">
              <a:rPr lang="ru-RU"/>
              <a:pPr>
                <a:defRPr/>
              </a:pPr>
              <a:t>25.08.2022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82CC07-3AF6-4B51-94B6-F56AAE3B82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533ECE-C7D2-4DC4-9E31-42A211FF8CE4}" type="datetimeFigureOut">
              <a:rPr lang="ru-RU"/>
              <a:pPr>
                <a:defRPr/>
              </a:pPr>
              <a:t>25.08.2022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9CB154-D0F7-4882-BD2D-32DE4681E7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28B513-96C3-469D-B8DA-CE14CE3D7B10}" type="datetimeFigureOut">
              <a:rPr lang="ru-RU"/>
              <a:pPr>
                <a:defRPr/>
              </a:pPr>
              <a:t>25.08.2022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DE6E08-2076-484D-A15F-AF494A60C92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0A5EA8-CC3B-403A-AE31-0C9D492401A0}" type="datetimeFigureOut">
              <a:rPr lang="ru-RU"/>
              <a:pPr>
                <a:defRPr/>
              </a:pPr>
              <a:t>25.08.2022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A4B48D-3CB2-4976-B84F-A0F87A2956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/>
          <a:srcRect/>
          <a:stretch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2C7B464-E321-412B-A123-667C59AFC2C6}" type="datetimeFigureOut">
              <a:rPr lang="ru-RU"/>
              <a:pPr>
                <a:defRPr/>
              </a:pPr>
              <a:t>25.08.2022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8CD71FC-A7B7-4142-B5B5-6C6CD6237D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ctrTitle" idx="4294967295"/>
          </p:nvPr>
        </p:nvSpPr>
        <p:spPr>
          <a:xfrm>
            <a:off x="2928926" y="1214438"/>
            <a:ext cx="4929222" cy="4214826"/>
          </a:xfrm>
        </p:spPr>
        <p:txBody>
          <a:bodyPr/>
          <a:lstStyle/>
          <a:p>
            <a:r>
              <a:rPr lang="ru-RU" sz="8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Моя великая страна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1428728" y="3143248"/>
            <a:ext cx="6500858" cy="2982915"/>
          </a:xfrm>
        </p:spPr>
        <p:txBody>
          <a:bodyPr/>
          <a:lstStyle/>
          <a:p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  <a:p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Три полоски флага — это неспроста:</a:t>
            </a:r>
            <a:br>
              <a:rPr lang="ru-RU" sz="1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Белая полоска — мир и чистота,</a:t>
            </a:r>
            <a:br>
              <a:rPr lang="ru-RU" sz="1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Синяя полоска — это цвет небес,</a:t>
            </a:r>
            <a:br>
              <a:rPr lang="ru-RU" sz="1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Куполов нарядных, радости, чудес,</a:t>
            </a:r>
            <a:br>
              <a:rPr lang="ru-RU" sz="1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Красная полоска — подвиги солдат,</a:t>
            </a:r>
            <a:br>
              <a:rPr lang="ru-RU" sz="1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 свою Отчизну от врагов хранят.</a:t>
            </a:r>
            <a:br>
              <a:rPr lang="ru-RU" sz="1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 страны великой самый главный знак —</a:t>
            </a:r>
            <a:br>
              <a:rPr lang="ru-RU" sz="1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Доблестный трехцветный наш российский флаг!</a:t>
            </a:r>
          </a:p>
          <a:p>
            <a:pPr>
              <a:buNone/>
            </a:pPr>
            <a:br>
              <a:rPr lang="ru-RU" dirty="0"/>
            </a:br>
            <a:br>
              <a:rPr lang="ru-RU" dirty="0"/>
            </a:br>
            <a:endParaRPr lang="ru-RU" dirty="0"/>
          </a:p>
          <a:p>
            <a:endParaRPr lang="ru-RU" dirty="0"/>
          </a:p>
        </p:txBody>
      </p:sp>
      <p:pic>
        <p:nvPicPr>
          <p:cNvPr id="2050" name="Picture 2" descr="https://i1.wp.com/mshishova.ru/wp-content/uploads/2015/06/stihi_gos_simvoly2.jpg"/>
          <p:cNvPicPr>
            <a:picLocks noChangeAspect="1" noChangeArrowheads="1"/>
          </p:cNvPicPr>
          <p:nvPr/>
        </p:nvPicPr>
        <p:blipFill>
          <a:blip r:embed="rId2"/>
          <a:srcRect/>
          <a:stretch/>
        </p:blipFill>
        <p:spPr bwMode="auto">
          <a:xfrm>
            <a:off x="3428992" y="785794"/>
            <a:ext cx="3810000" cy="28479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1428728" y="1571612"/>
            <a:ext cx="3643338" cy="4554551"/>
          </a:xfrm>
        </p:spPr>
        <p:txBody>
          <a:bodyPr/>
          <a:lstStyle/>
          <a:p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(                       </a:t>
            </a:r>
          </a:p>
          <a:p>
            <a:endParaRPr lang="ru-RU" sz="1400" b="1" i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                           Слова С. Михалкова, </a:t>
            </a:r>
          </a:p>
          <a:p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                        музыка А. Александрова)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Россия — священная наша держава!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Россия — любимая наша страна!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Могучая воля, великая слава —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Твое достоянье на все времена!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Славься, Отечество наше свободное,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Братских народов союз вековой,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Предками данная мудрость народная,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Славься, страна, мы гордимся тобой!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От южных морей до полярного края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Раскинулись наши леса и поля,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Одна ты на свете, одна ты такая,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Хранимая Богом родная земля!</a:t>
            </a:r>
          </a:p>
          <a:p>
            <a:pPr>
              <a:buNone/>
            </a:pPr>
            <a:r>
              <a:rPr lang="ru-RU" sz="9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br>
              <a:rPr lang="ru-RU" sz="900" dirty="0"/>
            </a:br>
            <a:br>
              <a:rPr lang="ru-RU" sz="900" dirty="0"/>
            </a:br>
            <a:endParaRPr lang="ru-RU" sz="900" dirty="0"/>
          </a:p>
          <a:p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        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            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Гимн России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quarter" idx="4294967295"/>
          </p:nvPr>
        </p:nvSpPr>
        <p:spPr>
          <a:xfrm>
            <a:off x="5102225" y="1714488"/>
            <a:ext cx="3255989" cy="4411675"/>
          </a:xfrm>
        </p:spPr>
        <p:txBody>
          <a:bodyPr/>
          <a:lstStyle/>
          <a:p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Славься, Отечество наше свободное,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Братских народов союз вековой,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Предками данная мудрость народная,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Славься, страна, мы гордимся тобой!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Широкий простор для мечты и для жизни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Грядущие нам открывают года!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Нам силу дает наша верность Отчизне —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Так было, так есть и так будет всегда!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Славься, Отечество наше свободное,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Братских народов Союз вековой,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Предками данная мудрость народная,</a:t>
            </a:r>
          </a:p>
          <a:p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Славься, страна, мы гордимся тобой!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fs00.infourok.ru/images/doc/298/297535/img18.jpg"/>
          <p:cNvPicPr>
            <a:picLocks noChangeAspect="1" noChangeArrowheads="1"/>
          </p:cNvPicPr>
          <p:nvPr/>
        </p:nvPicPr>
        <p:blipFill>
          <a:blip r:embed="rId2"/>
          <a:srcRect/>
          <a:stretch/>
        </p:blipFill>
        <p:spPr bwMode="auto">
          <a:xfrm>
            <a:off x="857224" y="714356"/>
            <a:ext cx="7412026" cy="55590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itd2.mycdn.me/image?id=834820826023&amp;t=20&amp;plc=WEB&amp;tkn=*uR8TqVom84Su7Rh_8eVwg04zEy8"/>
          <p:cNvPicPr>
            <a:picLocks noChangeAspect="1" noChangeArrowheads="1"/>
          </p:cNvPicPr>
          <p:nvPr/>
        </p:nvPicPr>
        <p:blipFill>
          <a:blip r:embed="rId2"/>
          <a:srcRect/>
          <a:stretch/>
        </p:blipFill>
        <p:spPr bwMode="auto">
          <a:xfrm>
            <a:off x="857223" y="714356"/>
            <a:ext cx="7498289" cy="53578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0" y="2130425"/>
            <a:ext cx="7772400" cy="1470025"/>
          </a:xfrm>
        </p:spPr>
        <p:txBody>
          <a:bodyPr/>
          <a:lstStyle/>
          <a:p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</a:t>
            </a:r>
            <a:b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Спасибо за внимание!!!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2928926" y="785793"/>
            <a:ext cx="5286412" cy="1928831"/>
          </a:xfrm>
        </p:spPr>
        <p:txBody>
          <a:bodyPr/>
          <a:lstStyle/>
          <a:p>
            <a:br>
              <a:rPr lang="ru-RU" sz="3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3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3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3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Россия – это самая большая страна в мире.</a:t>
            </a:r>
            <a:br>
              <a:rPr lang="ru-RU" sz="3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Моя Родина – Россия!</a:t>
            </a:r>
            <a:br>
              <a:rPr lang="ru-RU" sz="3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sz="32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br>
              <a:rPr lang="ru-RU" dirty="0"/>
            </a:br>
            <a:endParaRPr lang="ru-RU" dirty="0"/>
          </a:p>
        </p:txBody>
      </p:sp>
      <p:pic>
        <p:nvPicPr>
          <p:cNvPr id="4098" name="Picture 2" descr="https://massazhnye-kresla.ru/upload/medialibrary/964/9647a4c5d51bf8aedba4da9dcbce4c92.jpg"/>
          <p:cNvPicPr>
            <a:picLocks noChangeAspect="1" noChangeArrowheads="1"/>
          </p:cNvPicPr>
          <p:nvPr/>
        </p:nvPicPr>
        <p:blipFill>
          <a:blip r:embed="rId2"/>
          <a:srcRect/>
          <a:stretch/>
        </p:blipFill>
        <p:spPr bwMode="auto">
          <a:xfrm>
            <a:off x="2143108" y="3083250"/>
            <a:ext cx="5643602" cy="31083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28926" y="1000108"/>
            <a:ext cx="5143536" cy="1071570"/>
          </a:xfrm>
        </p:spPr>
        <p:txBody>
          <a:bodyPr/>
          <a:lstStyle/>
          <a:p>
            <a:b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Столица России – город – герой Москва</a:t>
            </a:r>
          </a:p>
        </p:txBody>
      </p:sp>
      <p:pic>
        <p:nvPicPr>
          <p:cNvPr id="23554" name="Picture 2" descr="C:\Users\Сергей\Desktop\slide_shutterstock_19346332420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/>
        </p:blipFill>
        <p:spPr bwMode="auto">
          <a:xfrm>
            <a:off x="2366268" y="2857500"/>
            <a:ext cx="5311577" cy="32686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&amp;Ncy;&amp;acy;&amp;shcy;&amp;acy; &amp;scy;&amp;tcy;&amp;rcy;&amp;acy;&amp;ncy;&amp;acy; &amp;icy;&amp;mcy;&amp;iecy;&amp;iecy;&amp;tcy; &amp;mcy;&amp;ncy;&amp;ocy;&amp;gcy;&amp;ocy;&amp;vcy;&amp;iecy;&amp;kcy;&amp;ocy;&amp;vcy;&amp;ucy;&amp;yucy; &amp;icy;&amp;scy;&amp;tcy;&amp;ocy;&amp;rcy;&amp;icy;&amp;yucy;. &amp;Pcy;&amp;ocy; &amp;rcy;&amp;acy;&amp;zcy;&amp;ncy;&amp;ocy;&amp;mcy;&amp;ucy; &amp;ncy;&amp;acy;&amp;zcy;&amp;ycy;&amp;vcy;&amp;acy;&amp;lcy;&amp;acy;&amp;scy;&amp;softcy; &amp;Rcy;&amp;ocy;&amp;scy;&amp;scy;&amp;icy;&amp;yacy;: &amp;Kcy;&amp;icy;&amp;iecy;&amp;vcy;&amp;scy;&amp;kcy;&amp;acy;..."/>
          <p:cNvPicPr>
            <a:picLocks noChangeAspect="1" noChangeArrowheads="1"/>
          </p:cNvPicPr>
          <p:nvPr/>
        </p:nvPicPr>
        <p:blipFill>
          <a:blip r:embed="rId2"/>
          <a:srcRect/>
          <a:stretch/>
        </p:blipFill>
        <p:spPr bwMode="auto">
          <a:xfrm>
            <a:off x="1000100" y="857232"/>
            <a:ext cx="7096132" cy="532209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&amp;Pcy;&amp;icy;&amp;scy;&amp;acy;&amp;tcy;&amp;iecy;&amp;lcy;&amp;icy; &amp;Rcy;&amp;ocy;&amp;scy;&amp;scy;&amp;icy;&amp;icy; &amp;Acy;.&amp;Scy;.&amp;Pcy;&amp;ucy;&amp;shcy;&amp;kcy;&amp;icy;&amp;ncy; &amp;Mcy;.&amp;YUcy;.&amp;Lcy;&amp;iecy;&amp;rcy;&amp;mcy;&amp;ocy;&amp;ncy;&amp;tcy;&amp;ocy;&amp;vcy; &amp;Lcy;.&amp;Ncy;.&amp;Tcy;&amp;ocy;&amp;lcy;&amp;scy;&amp;tcy;&amp;ocy;&amp;jcy; "/>
          <p:cNvPicPr>
            <a:picLocks noChangeAspect="1" noChangeArrowheads="1"/>
          </p:cNvPicPr>
          <p:nvPr/>
        </p:nvPicPr>
        <p:blipFill>
          <a:blip r:embed="rId2"/>
          <a:srcRect/>
          <a:stretch/>
        </p:blipFill>
        <p:spPr bwMode="auto">
          <a:xfrm>
            <a:off x="857224" y="571480"/>
            <a:ext cx="7358114" cy="551858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&amp;Vcy;&amp;iecy;&amp;lcy;&amp;icy;&amp;kcy;&amp;icy;&amp;iecy; &amp;kcy;&amp;ocy;&amp;mcy;&amp;pcy;&amp;ocy;&amp;zcy;&amp;icy;&amp;tcy;&amp;ocy;&amp;rcy;&amp;ycy; &amp;Mcy;.&amp;Icy;.&amp;Gcy;&amp;lcy;&amp;icy;&amp;ncy;&amp;kcy;&amp;acy; &amp;Pcy;.&amp;Icy;.&amp;CHcy;&amp;acy;&amp;jcy;&amp;kcy;&amp;ocy;&amp;vcy;&amp;scy;&amp;kcy;&amp;icy;&amp;jcy; &amp;Ncy;.&amp;Acy;.&amp;Rcy;&amp;icy;&amp;mcy;&amp;scy;&amp;kcy;&amp;icy;&amp;jcy;- &amp;Kcy;&amp;ocy;&amp;rcy;&amp;scy;&amp;acy;&amp;kcy;&amp;ocy;&amp;vcy; "/>
          <p:cNvPicPr>
            <a:picLocks noChangeAspect="1" noChangeArrowheads="1"/>
          </p:cNvPicPr>
          <p:nvPr/>
        </p:nvPicPr>
        <p:blipFill>
          <a:blip r:embed="rId2"/>
          <a:srcRect/>
          <a:stretch/>
        </p:blipFill>
        <p:spPr bwMode="auto">
          <a:xfrm>
            <a:off x="928662" y="714356"/>
            <a:ext cx="7239051" cy="54292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6" name="Picture 6" descr="http://shkola-rf.narod.ru/images/history/history10.jpg"/>
          <p:cNvPicPr>
            <a:picLocks noChangeAspect="1" noChangeArrowheads="1"/>
          </p:cNvPicPr>
          <p:nvPr/>
        </p:nvPicPr>
        <p:blipFill>
          <a:blip r:embed="rId2"/>
          <a:srcRect/>
          <a:stretch/>
        </p:blipFill>
        <p:spPr bwMode="auto">
          <a:xfrm>
            <a:off x="928662" y="578573"/>
            <a:ext cx="7358114" cy="574037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mypresentation.ru/documents/54e907e56dc61d62e816cb902f0302f6/img9.jpg"/>
          <p:cNvPicPr>
            <a:picLocks noChangeAspect="1" noChangeArrowheads="1"/>
          </p:cNvPicPr>
          <p:nvPr/>
        </p:nvPicPr>
        <p:blipFill>
          <a:blip r:embed="rId2"/>
          <a:srcRect/>
          <a:stretch/>
        </p:blipFill>
        <p:spPr bwMode="auto">
          <a:xfrm>
            <a:off x="785786" y="571480"/>
            <a:ext cx="7524752" cy="564356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2857488" y="928670"/>
            <a:ext cx="5000661" cy="5214955"/>
          </a:xfrm>
        </p:spPr>
        <p:txBody>
          <a:bodyPr/>
          <a:lstStyle/>
          <a:p>
            <a:pPr algn="ctr">
              <a:buNone/>
            </a:pPr>
            <a:r>
              <a:rPr lang="ru-RU" sz="3600" b="1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Герб России</a:t>
            </a:r>
          </a:p>
          <a:p>
            <a:pPr algn="ctr">
              <a:buNone/>
            </a:pPr>
            <a:r>
              <a:rPr lang="ru-RU" sz="1400" dirty="0"/>
              <a:t>         </a:t>
            </a: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России величавой</a:t>
            </a:r>
            <a:b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 гербе орёл двуглавый,</a:t>
            </a:r>
            <a:b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Чтоб на запад и восток</a:t>
            </a:r>
            <a:b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 смотреть бы сразу мог.</a:t>
            </a:r>
            <a:b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Сильный, мудрый он и гордый.</a:t>
            </a:r>
            <a:b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Он – России дух свободный.</a:t>
            </a:r>
            <a:br>
              <a:rPr lang="ru-RU" sz="1400" dirty="0"/>
            </a:br>
            <a:r>
              <a:rPr lang="ru-RU" sz="1400" i="1" dirty="0"/>
              <a:t>(В. Степанов)</a:t>
            </a:r>
            <a:endParaRPr lang="ru-RU" sz="1400" dirty="0"/>
          </a:p>
          <a:p>
            <a:pPr>
              <a:buNone/>
            </a:pP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Шаблон5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Шаблон5</Template>
  <TotalTime>89</TotalTime>
  <Pages>0</Pages>
  <Words>329</Words>
  <Characters>0</Characters>
  <Application>Microsoft Office PowerPoint</Application>
  <DocSecurity>0</DocSecurity>
  <PresentationFormat>Экран (4:3)</PresentationFormat>
  <Lines>0</Lines>
  <Paragraphs>48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Times New Roman</vt:lpstr>
      <vt:lpstr>Шаблон5</vt:lpstr>
      <vt:lpstr>Моя великая страна</vt:lpstr>
      <vt:lpstr>    Россия – это самая большая страна в мире. Моя Родина – Россия!   </vt:lpstr>
      <vt:lpstr> Столица России – город – герой Москва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                             Гимн России </vt:lpstr>
      <vt:lpstr>Презентация PowerPoint</vt:lpstr>
      <vt:lpstr>Презентация PowerPoint</vt:lpstr>
      <vt:lpstr>                     Спасибо за внимание!!!</vt:lpstr>
    </vt:vector>
  </TitlesOfParts>
  <Manager/>
  <Company/>
  <LinksUpToDate>false</LinksUpToDate>
  <CharactersWithSpaces>0</CharactersWithSpaces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>Сергей</dc:creator>
  <cp:keywords/>
  <dc:description/>
  <cp:lastModifiedBy>Лобанева Анастасия Александровна</cp:lastModifiedBy>
  <cp:revision>12</cp:revision>
  <dcterms:created xsi:type="dcterms:W3CDTF">2015-01-28T17:27:31Z</dcterms:created>
  <dcterms:modified xsi:type="dcterms:W3CDTF">2022-08-25T14:59:11Z</dcterms:modified>
  <cp:category/>
  <dc:identifier/>
  <cp:contentStatus/>
  <dc:language/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618449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S9.1.4</vt:lpwstr>
  </property>
</Properties>
</file>