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3" r:id="rId3"/>
    <p:sldId id="262" r:id="rId4"/>
    <p:sldId id="260" r:id="rId5"/>
    <p:sldId id="264" r:id="rId6"/>
    <p:sldId id="266" r:id="rId7"/>
    <p:sldId id="265" r:id="rId8"/>
    <p:sldId id="268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666699"/>
    <a:srgbClr val="04374A"/>
    <a:srgbClr val="E5907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604" autoAdjust="0"/>
  </p:normalViewPr>
  <p:slideViewPr>
    <p:cSldViewPr>
      <p:cViewPr>
        <p:scale>
          <a:sx n="66" d="100"/>
          <a:sy n="66" d="100"/>
        </p:scale>
        <p:origin x="-1284" y="-6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83668" y="2816932"/>
            <a:ext cx="5976664" cy="1224136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15642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8804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3695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587593"/>
            <a:ext cx="8712968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Текст 2"/>
          <p:cNvSpPr>
            <a:spLocks noGrp="1"/>
          </p:cNvSpPr>
          <p:nvPr>
            <p:ph idx="1"/>
          </p:nvPr>
        </p:nvSpPr>
        <p:spPr>
          <a:xfrm>
            <a:off x="251520" y="1988840"/>
            <a:ext cx="8784976" cy="3744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3014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026654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91339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5993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72457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5951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8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4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20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45489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758605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87593"/>
            <a:ext cx="8712968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88840"/>
            <a:ext cx="8784976" cy="3744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204864"/>
            <a:ext cx="6696744" cy="2448272"/>
          </a:xfrm>
        </p:spPr>
        <p:txBody>
          <a:bodyPr>
            <a:normAutofit/>
          </a:bodyPr>
          <a:lstStyle/>
          <a:p>
            <a:r>
              <a:rPr lang="ru-RU" sz="6600" b="1" smtClean="0"/>
              <a:t>Арт-гостиная</a:t>
            </a:r>
            <a:r>
              <a:rPr lang="ru-RU" sz="6600" b="1" dirty="0" smtClean="0"/>
              <a:t> </a:t>
            </a:r>
            <a:br>
              <a:rPr lang="ru-RU" sz="6600" b="1" dirty="0" smtClean="0"/>
            </a:br>
            <a:r>
              <a:rPr lang="ru-RU" sz="6600" b="1" dirty="0" smtClean="0"/>
              <a:t>для педагогов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xmlns="" val="185787063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Задачи:</a:t>
            </a:r>
            <a:endParaRPr lang="ru-RU" sz="5400" b="1" dirty="0"/>
          </a:p>
        </p:txBody>
      </p:sp>
      <p:sp>
        <p:nvSpPr>
          <p:cNvPr id="24" name="Line 253"/>
          <p:cNvSpPr>
            <a:spLocks noChangeShapeType="1"/>
          </p:cNvSpPr>
          <p:nvPr/>
        </p:nvSpPr>
        <p:spPr bwMode="gray">
          <a:xfrm>
            <a:off x="2157055" y="4773881"/>
            <a:ext cx="4800600" cy="0"/>
          </a:xfrm>
          <a:prstGeom prst="line">
            <a:avLst/>
          </a:prstGeom>
          <a:noFill/>
          <a:ln w="25400">
            <a:solidFill>
              <a:schemeClr val="bg2">
                <a:lumMod val="2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5" name="Rectangle 254"/>
          <p:cNvSpPr>
            <a:spLocks noChangeArrowheads="1"/>
          </p:cNvSpPr>
          <p:nvPr/>
        </p:nvSpPr>
        <p:spPr bwMode="gray">
          <a:xfrm rot="3419336">
            <a:off x="1872892" y="4197619"/>
            <a:ext cx="479425" cy="5207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26" name="Text Box 255"/>
          <p:cNvSpPr txBox="1">
            <a:spLocks noChangeArrowheads="1"/>
          </p:cNvSpPr>
          <p:nvPr/>
        </p:nvSpPr>
        <p:spPr bwMode="gray">
          <a:xfrm>
            <a:off x="1928455" y="4240481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  <a:latin typeface="Arial" charset="0"/>
              </a:rPr>
              <a:t>4</a:t>
            </a:r>
          </a:p>
        </p:txBody>
      </p:sp>
      <p:sp>
        <p:nvSpPr>
          <p:cNvPr id="27" name="Line 256"/>
          <p:cNvSpPr>
            <a:spLocks noChangeShapeType="1"/>
          </p:cNvSpPr>
          <p:nvPr/>
        </p:nvSpPr>
        <p:spPr bwMode="gray">
          <a:xfrm>
            <a:off x="2157055" y="2259281"/>
            <a:ext cx="4800600" cy="0"/>
          </a:xfrm>
          <a:prstGeom prst="line">
            <a:avLst/>
          </a:prstGeom>
          <a:noFill/>
          <a:ln w="25400">
            <a:solidFill>
              <a:schemeClr val="bg2">
                <a:lumMod val="2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8" name="Rectangle 257"/>
          <p:cNvSpPr>
            <a:spLocks noChangeArrowheads="1"/>
          </p:cNvSpPr>
          <p:nvPr/>
        </p:nvSpPr>
        <p:spPr bwMode="gray">
          <a:xfrm rot="3419336">
            <a:off x="1872892" y="1683019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29" name="Text Box 258"/>
          <p:cNvSpPr txBox="1">
            <a:spLocks noChangeArrowheads="1"/>
          </p:cNvSpPr>
          <p:nvPr/>
        </p:nvSpPr>
        <p:spPr bwMode="gray">
          <a:xfrm>
            <a:off x="2627784" y="1700808"/>
            <a:ext cx="568863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Создание творческой атмосферы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30" name="Text Box 259"/>
          <p:cNvSpPr txBox="1">
            <a:spLocks noChangeArrowheads="1"/>
          </p:cNvSpPr>
          <p:nvPr/>
        </p:nvSpPr>
        <p:spPr bwMode="gray">
          <a:xfrm>
            <a:off x="1928455" y="1725881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  <a:latin typeface="Arial" charset="0"/>
              </a:rPr>
              <a:t>1</a:t>
            </a:r>
          </a:p>
        </p:txBody>
      </p:sp>
      <p:sp>
        <p:nvSpPr>
          <p:cNvPr id="31" name="Line 260"/>
          <p:cNvSpPr>
            <a:spLocks noChangeShapeType="1"/>
          </p:cNvSpPr>
          <p:nvPr/>
        </p:nvSpPr>
        <p:spPr bwMode="gray">
          <a:xfrm>
            <a:off x="2157055" y="3097481"/>
            <a:ext cx="4800600" cy="0"/>
          </a:xfrm>
          <a:prstGeom prst="line">
            <a:avLst/>
          </a:prstGeom>
          <a:noFill/>
          <a:ln w="25400">
            <a:solidFill>
              <a:schemeClr val="bg2">
                <a:lumMod val="2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2" name="Rectangle 261"/>
          <p:cNvSpPr>
            <a:spLocks noChangeArrowheads="1"/>
          </p:cNvSpPr>
          <p:nvPr/>
        </p:nvSpPr>
        <p:spPr bwMode="gray">
          <a:xfrm rot="3419336">
            <a:off x="1872892" y="2521219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33" name="Text Box 262"/>
          <p:cNvSpPr txBox="1">
            <a:spLocks noChangeArrowheads="1"/>
          </p:cNvSpPr>
          <p:nvPr/>
        </p:nvSpPr>
        <p:spPr bwMode="gray">
          <a:xfrm>
            <a:off x="1928455" y="2564081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  <a:latin typeface="Arial" charset="0"/>
              </a:rPr>
              <a:t>2</a:t>
            </a:r>
          </a:p>
        </p:txBody>
      </p:sp>
      <p:sp>
        <p:nvSpPr>
          <p:cNvPr id="34" name="Line 263"/>
          <p:cNvSpPr>
            <a:spLocks noChangeShapeType="1"/>
          </p:cNvSpPr>
          <p:nvPr/>
        </p:nvSpPr>
        <p:spPr bwMode="gray">
          <a:xfrm>
            <a:off x="2158643" y="3934094"/>
            <a:ext cx="4799012" cy="1587"/>
          </a:xfrm>
          <a:prstGeom prst="line">
            <a:avLst/>
          </a:prstGeom>
          <a:noFill/>
          <a:ln w="25400">
            <a:solidFill>
              <a:schemeClr val="bg2">
                <a:lumMod val="2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5" name="Rectangle 264"/>
          <p:cNvSpPr>
            <a:spLocks noChangeArrowheads="1"/>
          </p:cNvSpPr>
          <p:nvPr/>
        </p:nvSpPr>
        <p:spPr bwMode="gray">
          <a:xfrm rot="3419336">
            <a:off x="1872892" y="3359419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36" name="Text Box 265"/>
          <p:cNvSpPr txBox="1">
            <a:spLocks noChangeArrowheads="1"/>
          </p:cNvSpPr>
          <p:nvPr/>
        </p:nvSpPr>
        <p:spPr bwMode="gray">
          <a:xfrm>
            <a:off x="1928455" y="3402281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  <a:latin typeface="Arial" charset="0"/>
              </a:rPr>
              <a:t>3</a:t>
            </a:r>
          </a:p>
        </p:txBody>
      </p:sp>
      <p:sp>
        <p:nvSpPr>
          <p:cNvPr id="40" name="Text Box 269"/>
          <p:cNvSpPr txBox="1">
            <a:spLocks noChangeArrowheads="1"/>
          </p:cNvSpPr>
          <p:nvPr/>
        </p:nvSpPr>
        <p:spPr bwMode="gray">
          <a:xfrm>
            <a:off x="2555776" y="2492896"/>
            <a:ext cx="6401881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Снятие психоэмоционального напряжения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41" name="Text Box 270"/>
          <p:cNvSpPr txBox="1">
            <a:spLocks noChangeArrowheads="1"/>
          </p:cNvSpPr>
          <p:nvPr/>
        </p:nvSpPr>
        <p:spPr bwMode="gray">
          <a:xfrm>
            <a:off x="2627784" y="3501008"/>
            <a:ext cx="537756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Повышение эмоционального тонуса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42" name="Text Box 271"/>
          <p:cNvSpPr txBox="1">
            <a:spLocks noChangeArrowheads="1"/>
          </p:cNvSpPr>
          <p:nvPr/>
        </p:nvSpPr>
        <p:spPr bwMode="gray">
          <a:xfrm>
            <a:off x="2627784" y="4221088"/>
            <a:ext cx="611686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Создание позитивного настроя педагогов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302434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980728"/>
            <a:ext cx="8712968" cy="2049319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Каким должен быть педагог?</a:t>
            </a:r>
            <a:endParaRPr lang="ru-RU" sz="4800" b="1" dirty="0"/>
          </a:p>
        </p:txBody>
      </p:sp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0" y="3501008"/>
            <a:ext cx="8928100" cy="2304480"/>
          </a:xfrm>
        </p:spPr>
        <p:txBody>
          <a:bodyPr>
            <a:normAutofit/>
          </a:bodyPr>
          <a:lstStyle/>
          <a:p>
            <a:r>
              <a:rPr lang="ru-RU" i="1" dirty="0" smtClean="0"/>
              <a:t>Настоящий педагог должен быть человеком с богатым внутренним миром и большой душой, способным возрождать души детей….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xmlns="" val="332782237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08720"/>
            <a:ext cx="8712968" cy="1185223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Что такое творчество?</a:t>
            </a:r>
            <a:endParaRPr lang="ru-RU" sz="5400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i="1" dirty="0" smtClean="0"/>
              <a:t>Способность к творчеству – креативность ( от англ. </a:t>
            </a:r>
            <a:r>
              <a:rPr lang="en-US" sz="4400" i="1" dirty="0" smtClean="0"/>
              <a:t>creativity</a:t>
            </a:r>
            <a:r>
              <a:rPr lang="ru-RU" sz="4400" i="1" dirty="0" smtClean="0"/>
              <a:t>)</a:t>
            </a:r>
            <a:r>
              <a:rPr lang="en-US" sz="4400" i="1" dirty="0" smtClean="0"/>
              <a:t> – </a:t>
            </a:r>
            <a:r>
              <a:rPr lang="ru-RU" sz="4400" i="1" dirty="0" smtClean="0"/>
              <a:t>умение человека видеть вещи в новом, необычном ракурсе.</a:t>
            </a:r>
            <a:endParaRPr lang="ru-RU" sz="4400" i="1" dirty="0"/>
          </a:p>
        </p:txBody>
      </p:sp>
    </p:spTree>
    <p:extLst>
      <p:ext uri="{BB962C8B-B14F-4D97-AF65-F5344CB8AC3E}">
        <p14:creationId xmlns:p14="http://schemas.microsoft.com/office/powerpoint/2010/main" xmlns="" val="240085912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96752"/>
            <a:ext cx="8712968" cy="2880320"/>
          </a:xfrm>
        </p:spPr>
        <p:txBody>
          <a:bodyPr>
            <a:normAutofit/>
          </a:bodyPr>
          <a:lstStyle/>
          <a:p>
            <a:r>
              <a:rPr lang="ru-RU" sz="6600" b="1" dirty="0" smtClean="0"/>
              <a:t>Упражнение </a:t>
            </a:r>
            <a:br>
              <a:rPr lang="ru-RU" sz="6600" b="1" dirty="0" smtClean="0"/>
            </a:br>
            <a:r>
              <a:rPr lang="ru-RU" sz="6600" b="1" dirty="0" smtClean="0"/>
              <a:t>«</a:t>
            </a:r>
            <a:r>
              <a:rPr lang="ru-RU" sz="6600" b="1" dirty="0" smtClean="0"/>
              <a:t>Моё имя»</a:t>
            </a:r>
            <a:endParaRPr lang="ru-RU" sz="6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301208"/>
            <a:ext cx="8784976" cy="432048"/>
          </a:xfrm>
        </p:spPr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96752"/>
            <a:ext cx="8712968" cy="2880320"/>
          </a:xfrm>
        </p:spPr>
        <p:txBody>
          <a:bodyPr>
            <a:normAutofit/>
          </a:bodyPr>
          <a:lstStyle/>
          <a:p>
            <a:r>
              <a:rPr lang="ru-RU" sz="6600" b="1" dirty="0" smtClean="0"/>
              <a:t>Упражнение </a:t>
            </a:r>
            <a:r>
              <a:rPr lang="ru-RU" sz="6600" b="1" dirty="0" smtClean="0"/>
              <a:t/>
            </a:r>
            <a:br>
              <a:rPr lang="ru-RU" sz="6600" b="1" dirty="0" smtClean="0"/>
            </a:br>
            <a:r>
              <a:rPr lang="ru-RU" sz="6600" b="1" dirty="0" smtClean="0"/>
              <a:t>«Мои ассоциации»</a:t>
            </a:r>
            <a:endParaRPr lang="ru-RU" sz="6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301208"/>
            <a:ext cx="8784976" cy="432048"/>
          </a:xfrm>
        </p:spPr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908720"/>
            <a:ext cx="8712968" cy="3816424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Упражнение</a:t>
            </a:r>
            <a:br>
              <a:rPr lang="ru-RU" sz="5400" b="1" dirty="0" smtClean="0"/>
            </a:br>
            <a:r>
              <a:rPr lang="ru-RU" sz="5400" b="1" dirty="0" smtClean="0"/>
              <a:t> «Футболка. Всё обо мне»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661248"/>
            <a:ext cx="8784976" cy="7200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работа скаченное с VK\Психологическая арт-гостиная\футболка с буквам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36712"/>
            <a:ext cx="7848872" cy="541694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340768"/>
            <a:ext cx="8712968" cy="3024336"/>
          </a:xfrm>
        </p:spPr>
        <p:txBody>
          <a:bodyPr>
            <a:normAutofit/>
          </a:bodyPr>
          <a:lstStyle/>
          <a:p>
            <a:r>
              <a:rPr lang="ru-RU" sz="6600" b="1" i="1" dirty="0" smtClean="0"/>
              <a:t>Спасибо за внимание!</a:t>
            </a:r>
            <a:endParaRPr lang="ru-RU" sz="66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301208"/>
            <a:ext cx="8784976" cy="432048"/>
          </a:xfrm>
        </p:spPr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e9bec9169244ef9426333fcd7de575e3ef4d78"/>
</p:tagLst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1893</TotalTime>
  <Words>90</Words>
  <Application>Microsoft Office PowerPoint</Application>
  <PresentationFormat>Экран (4:3)</PresentationFormat>
  <Paragraphs>21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Арт-гостиная  для педагогов</vt:lpstr>
      <vt:lpstr>Задачи:</vt:lpstr>
      <vt:lpstr>Каким должен быть педагог?</vt:lpstr>
      <vt:lpstr>Что такое творчество?</vt:lpstr>
      <vt:lpstr>Упражнение  «Моё имя»</vt:lpstr>
      <vt:lpstr>Упражнение  «Мои ассоциации»</vt:lpstr>
      <vt:lpstr>Упражнение  «Футболка. Всё обо мне»</vt:lpstr>
      <vt:lpstr>Слайд 8</vt:lpstr>
      <vt:lpstr>Спасибо за внимание!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Карандаши для рисования</dc:title>
  <dc:creator>obstinate</dc:creator>
  <dc:description>Шаблон презентации с сайта https://presentation-creation.ru/</dc:description>
  <cp:lastModifiedBy>Asp.Net</cp:lastModifiedBy>
  <cp:revision>799</cp:revision>
  <dcterms:created xsi:type="dcterms:W3CDTF">2018-02-25T09:09:03Z</dcterms:created>
  <dcterms:modified xsi:type="dcterms:W3CDTF">2022-11-02T09:56:22Z</dcterms:modified>
</cp:coreProperties>
</file>