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>
      <p:cViewPr varScale="1">
        <p:scale>
          <a:sx n="69" d="100"/>
          <a:sy n="69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 and drinks</a:t>
            </a:r>
            <a:endParaRPr lang="ru-RU" sz="8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андрей\Desktop\1629946597_21-kartinkin-com-p-kofe-i-buterbrod-s-sirom-yeda-krasivo-foto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18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дрей\Desktop\img2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10"/>
            <a:ext cx="9144001" cy="6885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994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One, two, three</a:t>
            </a:r>
          </a:p>
          <a:p>
            <a:pPr marL="0" indent="0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 me see</a:t>
            </a:r>
          </a:p>
          <a:p>
            <a:pPr marL="0" indent="0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Who likes coffee</a:t>
            </a:r>
          </a:p>
          <a:p>
            <a:pPr marL="0" indent="0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who likes tea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One, two, three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Oh, I see!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He likes coffee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And I like tea!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Phonetic drill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881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яблоко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морковь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курица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арбуз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варенье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вишня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лимон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банан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пирожное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картошка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сыр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banana,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watermelon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potato,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carrot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juice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jam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tea,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bread,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lemon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cake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cherry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cheese. 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English </a:t>
            </a:r>
            <a:r>
              <a:rPr lang="en-US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484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420888"/>
            <a:ext cx="7408333" cy="37052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a drink. It is black. It is not tea. We can drink it with milk.</a:t>
            </a:r>
          </a:p>
          <a:p>
            <a:pPr marL="457200" indent="-457200">
              <a:buAutoNum type="arabicPeriod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the name of fruit and it is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orange.</a:t>
            </a:r>
          </a:p>
          <a:p>
            <a:pPr marL="457200" indent="-457200">
              <a:buAutoNum type="arabicPeriod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smile when you name it. The mouse likes it very much.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6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it</a:t>
            </a:r>
            <a:r>
              <a:rPr lang="ru-RU" sz="6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424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андрей\Desktop\The+dialog+for+the+first+group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"/>
            <a:ext cx="9144000" cy="685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398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ндрей\Desktop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210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ндрей\Desktop\The+dialog+for+the+third+group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"/>
            <a:ext cx="9142689" cy="685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755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39933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bottle				jam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carton			chocolate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box				potatoes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piece				milk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loaf				yogurt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bar				bread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jar				cheese 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kilo				candies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Containers 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682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ндрей\Desktop\7e71b6326a0e679089b72776bc6b37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628800"/>
            <a:ext cx="871296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Quantities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7152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157</TotalTime>
  <Words>134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Food and drinks</vt:lpstr>
      <vt:lpstr>Phonetic drill</vt:lpstr>
      <vt:lpstr>What is the English for?</vt:lpstr>
      <vt:lpstr> What is it? </vt:lpstr>
      <vt:lpstr>Презентация PowerPoint</vt:lpstr>
      <vt:lpstr>Презентация PowerPoint</vt:lpstr>
      <vt:lpstr>Презентация PowerPoint</vt:lpstr>
      <vt:lpstr>Containers </vt:lpstr>
      <vt:lpstr>Quantities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RePack by Diakov</cp:lastModifiedBy>
  <cp:revision>12</cp:revision>
  <dcterms:created xsi:type="dcterms:W3CDTF">2022-04-13T07:43:07Z</dcterms:created>
  <dcterms:modified xsi:type="dcterms:W3CDTF">2022-04-13T10:42:42Z</dcterms:modified>
</cp:coreProperties>
</file>