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Основные принципы сейсмостойкого строительства</a:t>
            </a:r>
            <a:endParaRPr lang="ru-RU" sz="6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6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Планировочные компоновки зданий: рекомендуемые (вверху),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нерекомендуемые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(внизу)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14356"/>
            <a:ext cx="728667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63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Неудачное расположение центра тяжести зданий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6000792" cy="222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4292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Влияние антисейсмических швов на сейсмостойкость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290"/>
            <a:ext cx="614366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Опрокидывание зданий в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Ниигате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при сейсмических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нагрузках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из-за деформаций грунта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85860"/>
            <a:ext cx="7072362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50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Смещение ригеля относительно колонны каркаса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785818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Исполнение швов между плитами покрытия с нарушениями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29600" cy="2439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Нарушение геометрического положения стержней арматуры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монолитных пилонов жилого дома на стадии строительства (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а),</a:t>
            </a:r>
            <a:b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смещение колонн смежных этажей относительно друг друга (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19200" y="2934494"/>
            <a:ext cx="67056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49</Words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Основные принципы сейсмостойкого строительства</vt:lpstr>
      <vt:lpstr>Планировочные компоновки зданий: рекомендуемые (вверху), нерекомендуемые (внизу)</vt:lpstr>
      <vt:lpstr>Неудачное расположение центра тяжести зданий</vt:lpstr>
      <vt:lpstr>Влияние антисейсмических швов на сейсмостойкость</vt:lpstr>
      <vt:lpstr>Опрокидывание зданий в Ниигате при сейсмических нагрузках из-за деформаций грунта</vt:lpstr>
      <vt:lpstr>Смещение ригеля относительно колонны каркаса</vt:lpstr>
      <vt:lpstr>Исполнение швов между плитами покрытия с нарушениями проекта</vt:lpstr>
      <vt:lpstr>Нарушение геометрического положения стержней арматуры монолитных пилонов жилого дома на стадии строительства (а), смещение колонн смежных этажей относительно друг друга (б)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принципы сейсмостойкого строительства</dc:title>
  <dc:creator>Филлипова</dc:creator>
  <cp:lastModifiedBy>Philippova.V.D</cp:lastModifiedBy>
  <cp:revision>1</cp:revision>
  <dcterms:created xsi:type="dcterms:W3CDTF">2022-11-02T09:50:17Z</dcterms:created>
  <dcterms:modified xsi:type="dcterms:W3CDTF">2022-11-02T09:59:43Z</dcterms:modified>
</cp:coreProperties>
</file>