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68" r:id="rId3"/>
    <p:sldId id="296" r:id="rId4"/>
    <p:sldId id="267" r:id="rId5"/>
    <p:sldId id="266" r:id="rId6"/>
    <p:sldId id="293" r:id="rId7"/>
    <p:sldId id="294" r:id="rId8"/>
    <p:sldId id="287" r:id="rId9"/>
    <p:sldId id="270" r:id="rId10"/>
    <p:sldId id="291" r:id="rId11"/>
    <p:sldId id="295" r:id="rId12"/>
    <p:sldId id="298" r:id="rId13"/>
    <p:sldId id="288" r:id="rId14"/>
    <p:sldId id="263" r:id="rId15"/>
    <p:sldId id="265" r:id="rId16"/>
    <p:sldId id="269" r:id="rId17"/>
    <p:sldId id="257" r:id="rId18"/>
    <p:sldId id="258" r:id="rId19"/>
    <p:sldId id="260" r:id="rId20"/>
    <p:sldId id="264" r:id="rId21"/>
    <p:sldId id="271" r:id="rId22"/>
    <p:sldId id="272" r:id="rId23"/>
    <p:sldId id="273" r:id="rId24"/>
    <p:sldId id="274" r:id="rId25"/>
    <p:sldId id="280" r:id="rId26"/>
    <p:sldId id="275" r:id="rId27"/>
    <p:sldId id="276" r:id="rId28"/>
    <p:sldId id="277" r:id="rId29"/>
    <p:sldId id="278" r:id="rId30"/>
    <p:sldId id="279" r:id="rId31"/>
    <p:sldId id="283" r:id="rId32"/>
    <p:sldId id="285" r:id="rId33"/>
    <p:sldId id="286" r:id="rId34"/>
    <p:sldId id="290" r:id="rId35"/>
    <p:sldId id="292" r:id="rId36"/>
    <p:sldId id="297" r:id="rId37"/>
    <p:sldId id="29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0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CA86D-1624-4A61-95B7-DE30ED05E5A1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061BA-59E7-4B40-A677-86F0DD684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267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Мир под ногами.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937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Бабочка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590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Мурена.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1155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Камбала.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868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Лангуст.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482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Медуза.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644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Медуза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730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Акула.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399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Косяк на </a:t>
            </a:r>
            <a:r>
              <a:rPr lang="ru-RU" dirty="0" err="1" smtClean="0"/>
              <a:t>кормёшке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66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Манта</a:t>
            </a:r>
            <a:r>
              <a:rPr lang="ru-RU" dirty="0" smtClean="0"/>
              <a:t> – морской дьявол.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858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Кит горбач.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262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Косяк сельди.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581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Крылатка.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61BA-59E7-4B40-A677-86F0DD684880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80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rec-con.com/go/b/d6cc62f1fa1e3b0823a8ca845172001a8bc12ee1e3a1fb4?vc=1&amp;tp=2&amp;topTp=2&amp;vId=1_cdc78adcde5d9d9027b31380f97759683474f8fa&amp;uId=d68049376ba219158f8938a1ad67ebec111e7f95&amp;bvId=83155f8b0d52f86c92d8cd5b05b49de10714fa0f&amp;ar=0&amp;lbt=2&amp;yPx=1744&amp;xPx=178&amp;widowYPx=637&amp;widowXPx=1366&amp;pagePos=2&amp;ifr=0&amp;throughVc=1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Подводный мир.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215082"/>
            <a:ext cx="9144000" cy="642918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Презентация составлена Богдановой Н.А.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05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13248_daa7e1a7_L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ntitled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ntitled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064896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424242"/>
                </a:solidFill>
                <a:latin typeface="Source Sans Pro"/>
              </a:rPr>
              <a:t>План описания океана</a:t>
            </a:r>
          </a:p>
          <a:p>
            <a:pPr algn="just"/>
            <a:r>
              <a:rPr lang="ru-RU" dirty="0">
                <a:solidFill>
                  <a:srgbClr val="424242"/>
                </a:solidFill>
                <a:latin typeface="Source Sans Pro"/>
              </a:rPr>
              <a:t>1</a:t>
            </a:r>
            <a:r>
              <a:rPr lang="ru-RU" sz="2400" dirty="0">
                <a:solidFill>
                  <a:srgbClr val="424242"/>
                </a:solidFill>
                <a:latin typeface="Source Sans Pro"/>
              </a:rPr>
              <a:t>. Название  океана  и  его  размеры.</a:t>
            </a:r>
          </a:p>
          <a:p>
            <a:pPr algn="just"/>
            <a:r>
              <a:rPr lang="ru-RU" sz="2400" dirty="0" smtClean="0">
                <a:solidFill>
                  <a:srgbClr val="424242"/>
                </a:solidFill>
                <a:latin typeface="Source Sans Pro"/>
              </a:rPr>
              <a:t>2.Положение</a:t>
            </a:r>
            <a:r>
              <a:rPr lang="ru-RU" sz="2400" dirty="0">
                <a:solidFill>
                  <a:srgbClr val="424242"/>
                </a:solidFill>
                <a:latin typeface="Source Sans Pro"/>
              </a:rPr>
              <a:t>  океана  относительно  экватора  и  начального  меридиана, полярных кругов, тропиков.</a:t>
            </a:r>
          </a:p>
          <a:p>
            <a:pPr algn="just"/>
            <a:r>
              <a:rPr lang="ru-RU" sz="2400" dirty="0">
                <a:solidFill>
                  <a:srgbClr val="424242"/>
                </a:solidFill>
                <a:latin typeface="Source Sans Pro"/>
              </a:rPr>
              <a:t>3. Между какими материками расположен океан.</a:t>
            </a:r>
          </a:p>
          <a:p>
            <a:pPr algn="just"/>
            <a:r>
              <a:rPr lang="ru-RU" sz="2400" dirty="0">
                <a:solidFill>
                  <a:srgbClr val="424242"/>
                </a:solidFill>
                <a:latin typeface="Source Sans Pro"/>
              </a:rPr>
              <a:t>4. Соседство  с  другими  океанами.</a:t>
            </a:r>
          </a:p>
          <a:p>
            <a:pPr algn="just"/>
            <a:r>
              <a:rPr lang="ru-RU" sz="2400" dirty="0">
                <a:solidFill>
                  <a:srgbClr val="424242"/>
                </a:solidFill>
                <a:latin typeface="Source Sans Pro"/>
              </a:rPr>
              <a:t>5. Крупнейшие  моря  и  заливы.</a:t>
            </a:r>
          </a:p>
          <a:p>
            <a:pPr algn="just"/>
            <a:r>
              <a:rPr lang="ru-RU" sz="2400" dirty="0">
                <a:solidFill>
                  <a:srgbClr val="424242"/>
                </a:solidFill>
                <a:latin typeface="Source Sans Pro"/>
              </a:rPr>
              <a:t>6. Средняя  и  максимальная  глубина  океана</a:t>
            </a:r>
            <a:r>
              <a:rPr lang="ru-RU" sz="2400" dirty="0" smtClean="0">
                <a:solidFill>
                  <a:srgbClr val="424242"/>
                </a:solidFill>
                <a:latin typeface="Source Sans Pro"/>
              </a:rPr>
              <a:t>.</a:t>
            </a:r>
          </a:p>
          <a:p>
            <a:r>
              <a:rPr lang="ru-RU" sz="2400" dirty="0"/>
              <a:t>7. Важнейшие  тёплые  и  холодные течения.</a:t>
            </a:r>
          </a:p>
          <a:p>
            <a:r>
              <a:rPr lang="ru-RU" sz="2400" dirty="0"/>
              <a:t>8. В каких климатических поясах расположен океан.</a:t>
            </a:r>
          </a:p>
          <a:p>
            <a:r>
              <a:rPr lang="ru-RU" sz="2400" dirty="0"/>
              <a:t>9. Использование  океана  человеком,  важнейшие  транспортные  пути.</a:t>
            </a:r>
          </a:p>
          <a:p>
            <a:r>
              <a:rPr lang="ru-RU" sz="2400" dirty="0"/>
              <a:t>10. Вывод  об особенностях  географического  положения  океана.</a:t>
            </a:r>
          </a:p>
          <a:p>
            <a:pPr algn="just"/>
            <a:endParaRPr lang="ru-RU" sz="2400" dirty="0">
              <a:solidFill>
                <a:srgbClr val="424242"/>
              </a:solidFill>
              <a:latin typeface="Source Sans Pro"/>
            </a:endParaRPr>
          </a:p>
          <a:p>
            <a:r>
              <a:rPr lang="ru-RU" sz="2400" dirty="0">
                <a:solidFill>
                  <a:srgbClr val="607D8B"/>
                </a:solidFill>
                <a:latin typeface="Source Sans Pro"/>
                <a:hlinkClick r:id="rId2"/>
              </a:rPr>
              <a:t/>
            </a:r>
            <a:br>
              <a:rPr lang="ru-RU" sz="2400" dirty="0">
                <a:solidFill>
                  <a:srgbClr val="607D8B"/>
                </a:solidFill>
                <a:latin typeface="Source Sans Pro"/>
                <a:hlinkClick r:id="rId2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7699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1142999" y="-1143001"/>
            <a:ext cx="6858002" cy="914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.bmp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60</Words>
  <Application>Microsoft Office PowerPoint</Application>
  <PresentationFormat>Экран (4:3)</PresentationFormat>
  <Paragraphs>41</Paragraphs>
  <Slides>37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Calibri</vt:lpstr>
      <vt:lpstr>Source Sans Pro</vt:lpstr>
      <vt:lpstr>Тема Office</vt:lpstr>
      <vt:lpstr>Подводный мир.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Iren</cp:lastModifiedBy>
  <cp:revision>53</cp:revision>
  <dcterms:modified xsi:type="dcterms:W3CDTF">2021-10-06T16:41:02Z</dcterms:modified>
</cp:coreProperties>
</file>