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9" r:id="rId14"/>
    <p:sldId id="270" r:id="rId15"/>
  </p:sldIdLst>
  <p:sldSz cx="12192000" cy="6858000"/>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2" d="100"/>
          <a:sy n="72" d="100"/>
        </p:scale>
        <p:origin x="636"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 name="Group 6"/>
          <p:cNvGrpSpPr>
            <a:grpSpLocks/>
          </p:cNvGrpSpPr>
          <p:nvPr/>
        </p:nvGrpSpPr>
        <p:grpSpPr bwMode="auto">
          <a:xfrm>
            <a:off x="0" y="-7938"/>
            <a:ext cx="12192000" cy="6865938"/>
            <a:chOff x="0" y="-8467"/>
            <a:chExt cx="12192000" cy="6866467"/>
          </a:xfrm>
        </p:grpSpPr>
        <p:cxnSp>
          <p:nvCxnSpPr>
            <p:cNvPr id="5" name="Straight Connector 31"/>
            <p:cNvCxnSpPr/>
            <p:nvPr/>
          </p:nvCxnSpPr>
          <p:spPr>
            <a:xfrm>
              <a:off x="9371013" y="-528"/>
              <a:ext cx="1219200" cy="6858528"/>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6" name="Straight Connector 20"/>
            <p:cNvCxnSpPr/>
            <p:nvPr/>
          </p:nvCxnSpPr>
          <p:spPr>
            <a:xfrm flipH="1">
              <a:off x="7424738" y="3681168"/>
              <a:ext cx="4764087" cy="3176832"/>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7"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8"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9"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507067" y="4050833"/>
            <a:ext cx="7766936" cy="1096899"/>
          </a:xfrm>
        </p:spPr>
        <p:txBody>
          <a:bodyPr/>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15" name="Date Placeholder 3"/>
          <p:cNvSpPr>
            <a:spLocks noGrp="1"/>
          </p:cNvSpPr>
          <p:nvPr>
            <p:ph type="dt" sz="half" idx="10"/>
          </p:nvPr>
        </p:nvSpPr>
        <p:spPr/>
        <p:txBody>
          <a:bodyPr/>
          <a:lstStyle>
            <a:lvl1pPr>
              <a:defRPr/>
            </a:lvl1pPr>
          </a:lstStyle>
          <a:p>
            <a:pPr>
              <a:defRPr/>
            </a:pPr>
            <a:fld id="{13D588CF-B0B9-4A89-A390-D0234FC6E351}" type="datetimeFigureOut">
              <a:rPr lang="ru-RU"/>
              <a:pPr>
                <a:defRPr/>
              </a:pPr>
              <a:t>02.11.2022</a:t>
            </a:fld>
            <a:endParaRPr lang="ru-RU"/>
          </a:p>
        </p:txBody>
      </p:sp>
      <p:sp>
        <p:nvSpPr>
          <p:cNvPr id="16" name="Footer Placeholder 4"/>
          <p:cNvSpPr>
            <a:spLocks noGrp="1"/>
          </p:cNvSpPr>
          <p:nvPr>
            <p:ph type="ftr" sz="quarter" idx="11"/>
          </p:nvPr>
        </p:nvSpPr>
        <p:spPr/>
        <p:txBody>
          <a:bodyPr/>
          <a:lstStyle>
            <a:lvl1pPr>
              <a:defRPr/>
            </a:lvl1pPr>
          </a:lstStyle>
          <a:p>
            <a:pPr>
              <a:defRPr/>
            </a:pPr>
            <a:endParaRPr lang="ru-RU"/>
          </a:p>
        </p:txBody>
      </p:sp>
      <p:sp>
        <p:nvSpPr>
          <p:cNvPr id="17" name="Slide Number Placeholder 5"/>
          <p:cNvSpPr>
            <a:spLocks noGrp="1"/>
          </p:cNvSpPr>
          <p:nvPr>
            <p:ph type="sldNum" sz="quarter" idx="12"/>
          </p:nvPr>
        </p:nvSpPr>
        <p:spPr/>
        <p:txBody>
          <a:bodyPr/>
          <a:lstStyle>
            <a:lvl1pPr>
              <a:defRPr/>
            </a:lvl1pPr>
          </a:lstStyle>
          <a:p>
            <a:pPr>
              <a:defRPr/>
            </a:pPr>
            <a:fld id="{E073DF7E-9365-4B09-9DEF-31DD4175C2FC}"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lvl1pPr>
              <a:defRPr/>
            </a:lvl1pPr>
          </a:lstStyle>
          <a:p>
            <a:pPr>
              <a:defRPr/>
            </a:pPr>
            <a:fld id="{1041DF45-0A30-4501-8508-1B12C0A1BAB4}" type="datetimeFigureOut">
              <a:rPr lang="ru-RU"/>
              <a:pPr>
                <a:defRPr/>
              </a:pPr>
              <a:t>02.11.2022</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422C4E93-6579-495C-9BB3-A6A8B99D14C2}"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5" name="TextBox 19"/>
          <p:cNvSpPr txBox="1"/>
          <p:nvPr/>
        </p:nvSpPr>
        <p:spPr>
          <a:xfrm>
            <a:off x="541338" y="790575"/>
            <a:ext cx="609600" cy="584200"/>
          </a:xfrm>
          <a:prstGeom prst="rect">
            <a:avLst/>
          </a:prstGeom>
        </p:spPr>
        <p:txBody>
          <a:bodyPr anchor="ctr"/>
          <a:lstStyle/>
          <a:p>
            <a:pPr fontAlgn="auto">
              <a:spcBef>
                <a:spcPts val="0"/>
              </a:spcBef>
              <a:spcAft>
                <a:spcPts val="0"/>
              </a:spcAft>
              <a:defRPr/>
            </a:pPr>
            <a:r>
              <a:rPr lang="en-US" sz="8000" dirty="0">
                <a:ln w="3175" cmpd="sng">
                  <a:noFill/>
                </a:ln>
                <a:solidFill>
                  <a:schemeClr val="accent1">
                    <a:lumMod val="60000"/>
                    <a:lumOff val="40000"/>
                  </a:schemeClr>
                </a:solidFill>
                <a:latin typeface="Arial"/>
                <a:cs typeface="+mn-cs"/>
              </a:rPr>
              <a:t>“</a:t>
            </a:r>
          </a:p>
        </p:txBody>
      </p:sp>
      <p:sp>
        <p:nvSpPr>
          <p:cNvPr id="6" name="TextBox 21"/>
          <p:cNvSpPr txBox="1"/>
          <p:nvPr/>
        </p:nvSpPr>
        <p:spPr>
          <a:xfrm>
            <a:off x="8893175" y="2886075"/>
            <a:ext cx="609600" cy="585788"/>
          </a:xfrm>
          <a:prstGeom prst="rect">
            <a:avLst/>
          </a:prstGeom>
        </p:spPr>
        <p:txBody>
          <a:bodyPr anchor="ctr"/>
          <a:lstStyle/>
          <a:p>
            <a:pPr fontAlgn="auto">
              <a:spcBef>
                <a:spcPts val="0"/>
              </a:spcBef>
              <a:spcAft>
                <a:spcPts val="0"/>
              </a:spcAft>
              <a:defRPr/>
            </a:pPr>
            <a:r>
              <a:rPr lang="en-US" sz="8000" dirty="0">
                <a:ln w="3175" cmpd="sng">
                  <a:noFill/>
                </a:ln>
                <a:solidFill>
                  <a:schemeClr val="accent1">
                    <a:lumMod val="60000"/>
                    <a:lumOff val="40000"/>
                  </a:schemeClr>
                </a:solidFill>
                <a:latin typeface="Arial"/>
                <a:cs typeface="+mn-cs"/>
              </a:rPr>
              <a:t>”</a:t>
            </a:r>
            <a:endParaRPr lang="en-US" dirty="0">
              <a:solidFill>
                <a:schemeClr val="accent1">
                  <a:lumMod val="60000"/>
                  <a:lumOff val="40000"/>
                </a:schemeClr>
              </a:solidFill>
              <a:latin typeface="Arial"/>
              <a:cs typeface="+mn-cs"/>
            </a:endParaRPr>
          </a:p>
        </p:txBody>
      </p:sp>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7" name="Date Placeholder 3"/>
          <p:cNvSpPr>
            <a:spLocks noGrp="1"/>
          </p:cNvSpPr>
          <p:nvPr>
            <p:ph type="dt" sz="half" idx="14"/>
          </p:nvPr>
        </p:nvSpPr>
        <p:spPr/>
        <p:txBody>
          <a:bodyPr/>
          <a:lstStyle>
            <a:lvl1pPr>
              <a:defRPr/>
            </a:lvl1pPr>
          </a:lstStyle>
          <a:p>
            <a:pPr>
              <a:defRPr/>
            </a:pPr>
            <a:fld id="{554C963C-8503-4B06-ADA7-29BB6A47C746}" type="datetimeFigureOut">
              <a:rPr lang="ru-RU"/>
              <a:pPr>
                <a:defRPr/>
              </a:pPr>
              <a:t>02.11.2022</a:t>
            </a:fld>
            <a:endParaRPr lang="ru-RU"/>
          </a:p>
        </p:txBody>
      </p:sp>
      <p:sp>
        <p:nvSpPr>
          <p:cNvPr id="8" name="Footer Placeholder 4"/>
          <p:cNvSpPr>
            <a:spLocks noGrp="1"/>
          </p:cNvSpPr>
          <p:nvPr>
            <p:ph type="ftr" sz="quarter" idx="15"/>
          </p:nvPr>
        </p:nvSpPr>
        <p:spPr/>
        <p:txBody>
          <a:bodyPr/>
          <a:lstStyle>
            <a:lvl1pPr>
              <a:defRPr/>
            </a:lvl1pPr>
          </a:lstStyle>
          <a:p>
            <a:pPr>
              <a:defRPr/>
            </a:pPr>
            <a:endParaRPr lang="ru-RU"/>
          </a:p>
        </p:txBody>
      </p:sp>
      <p:sp>
        <p:nvSpPr>
          <p:cNvPr id="9" name="Slide Number Placeholder 5"/>
          <p:cNvSpPr>
            <a:spLocks noGrp="1"/>
          </p:cNvSpPr>
          <p:nvPr>
            <p:ph type="sldNum" sz="quarter" idx="16"/>
          </p:nvPr>
        </p:nvSpPr>
        <p:spPr/>
        <p:txBody>
          <a:bodyPr/>
          <a:lstStyle>
            <a:lvl1pPr>
              <a:defRPr/>
            </a:lvl1pPr>
          </a:lstStyle>
          <a:p>
            <a:pPr>
              <a:defRPr/>
            </a:pPr>
            <a:fld id="{34BA63E9-4B37-4E54-907D-D744455EA4CD}"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1513914"/>
          </a:xfrm>
        </p:spPr>
        <p:txBody>
          <a:bodyP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lvl1pPr>
              <a:defRPr/>
            </a:lvl1pPr>
          </a:lstStyle>
          <a:p>
            <a:pPr>
              <a:defRPr/>
            </a:pPr>
            <a:fld id="{8366CE84-C150-45CF-84E5-03CB7C11E442}" type="datetimeFigureOut">
              <a:rPr lang="ru-RU"/>
              <a:pPr>
                <a:defRPr/>
              </a:pPr>
              <a:t>02.11.2022</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08792DFF-562A-4FD4-8EE2-B624982E2427}" type="slidenum">
              <a:rPr lang="ru-RU"/>
              <a:pPr>
                <a:defRPr/>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5" name="TextBox 23"/>
          <p:cNvSpPr txBox="1"/>
          <p:nvPr/>
        </p:nvSpPr>
        <p:spPr>
          <a:xfrm>
            <a:off x="541338" y="790575"/>
            <a:ext cx="609600" cy="584200"/>
          </a:xfrm>
          <a:prstGeom prst="rect">
            <a:avLst/>
          </a:prstGeom>
        </p:spPr>
        <p:txBody>
          <a:bodyPr anchor="ctr"/>
          <a:lstStyle/>
          <a:p>
            <a:pPr fontAlgn="auto">
              <a:spcBef>
                <a:spcPts val="0"/>
              </a:spcBef>
              <a:spcAft>
                <a:spcPts val="0"/>
              </a:spcAft>
              <a:defRPr/>
            </a:pPr>
            <a:r>
              <a:rPr lang="en-US" sz="8000" dirty="0">
                <a:ln w="3175" cmpd="sng">
                  <a:noFill/>
                </a:ln>
                <a:solidFill>
                  <a:schemeClr val="accent1">
                    <a:lumMod val="60000"/>
                    <a:lumOff val="40000"/>
                  </a:schemeClr>
                </a:solidFill>
                <a:latin typeface="Arial"/>
                <a:cs typeface="+mn-cs"/>
              </a:rPr>
              <a:t>“</a:t>
            </a:r>
          </a:p>
        </p:txBody>
      </p:sp>
      <p:sp>
        <p:nvSpPr>
          <p:cNvPr id="6" name="TextBox 24"/>
          <p:cNvSpPr txBox="1"/>
          <p:nvPr/>
        </p:nvSpPr>
        <p:spPr>
          <a:xfrm>
            <a:off x="8893175" y="2886075"/>
            <a:ext cx="609600" cy="585788"/>
          </a:xfrm>
          <a:prstGeom prst="rect">
            <a:avLst/>
          </a:prstGeom>
        </p:spPr>
        <p:txBody>
          <a:bodyPr anchor="ctr"/>
          <a:lstStyle/>
          <a:p>
            <a:pPr fontAlgn="auto">
              <a:spcBef>
                <a:spcPts val="0"/>
              </a:spcBef>
              <a:spcAft>
                <a:spcPts val="0"/>
              </a:spcAft>
              <a:defRPr/>
            </a:pPr>
            <a:r>
              <a:rPr lang="en-US" sz="8000" dirty="0">
                <a:ln w="3175" cmpd="sng">
                  <a:noFill/>
                </a:ln>
                <a:solidFill>
                  <a:schemeClr val="accent1">
                    <a:lumMod val="60000"/>
                    <a:lumOff val="40000"/>
                  </a:schemeClr>
                </a:solidFill>
                <a:latin typeface="Arial"/>
                <a:cs typeface="+mn-cs"/>
              </a:rPr>
              <a:t>”</a:t>
            </a:r>
          </a:p>
        </p:txBody>
      </p:sp>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7" name="Date Placeholder 3"/>
          <p:cNvSpPr>
            <a:spLocks noGrp="1"/>
          </p:cNvSpPr>
          <p:nvPr>
            <p:ph type="dt" sz="half" idx="14"/>
          </p:nvPr>
        </p:nvSpPr>
        <p:spPr/>
        <p:txBody>
          <a:bodyPr/>
          <a:lstStyle>
            <a:lvl1pPr>
              <a:defRPr/>
            </a:lvl1pPr>
          </a:lstStyle>
          <a:p>
            <a:pPr>
              <a:defRPr/>
            </a:pPr>
            <a:fld id="{05EEAAEE-1B93-45DB-96EE-CCC1F06A171C}" type="datetimeFigureOut">
              <a:rPr lang="ru-RU"/>
              <a:pPr>
                <a:defRPr/>
              </a:pPr>
              <a:t>02.11.2022</a:t>
            </a:fld>
            <a:endParaRPr lang="ru-RU"/>
          </a:p>
        </p:txBody>
      </p:sp>
      <p:sp>
        <p:nvSpPr>
          <p:cNvPr id="8" name="Footer Placeholder 4"/>
          <p:cNvSpPr>
            <a:spLocks noGrp="1"/>
          </p:cNvSpPr>
          <p:nvPr>
            <p:ph type="ftr" sz="quarter" idx="15"/>
          </p:nvPr>
        </p:nvSpPr>
        <p:spPr/>
        <p:txBody>
          <a:bodyPr/>
          <a:lstStyle>
            <a:lvl1pPr>
              <a:defRPr/>
            </a:lvl1pPr>
          </a:lstStyle>
          <a:p>
            <a:pPr>
              <a:defRPr/>
            </a:pPr>
            <a:endParaRPr lang="ru-RU"/>
          </a:p>
        </p:txBody>
      </p:sp>
      <p:sp>
        <p:nvSpPr>
          <p:cNvPr id="9" name="Slide Number Placeholder 5"/>
          <p:cNvSpPr>
            <a:spLocks noGrp="1"/>
          </p:cNvSpPr>
          <p:nvPr>
            <p:ph type="sldNum" sz="quarter" idx="16"/>
          </p:nvPr>
        </p:nvSpPr>
        <p:spPr/>
        <p:txBody>
          <a:bodyPr/>
          <a:lstStyle>
            <a:lvl1pPr>
              <a:defRPr/>
            </a:lvl1pPr>
          </a:lstStyle>
          <a:p>
            <a:pPr>
              <a:defRPr/>
            </a:pPr>
            <a:fld id="{212CC3B1-9380-444E-8A2C-514DF6D4F1A0}" type="slidenum">
              <a:rPr lang="ru-RU"/>
              <a:pPr>
                <a:defRPr/>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5" name="Date Placeholder 3"/>
          <p:cNvSpPr>
            <a:spLocks noGrp="1"/>
          </p:cNvSpPr>
          <p:nvPr>
            <p:ph type="dt" sz="half" idx="14"/>
          </p:nvPr>
        </p:nvSpPr>
        <p:spPr/>
        <p:txBody>
          <a:bodyPr/>
          <a:lstStyle>
            <a:lvl1pPr>
              <a:defRPr/>
            </a:lvl1pPr>
          </a:lstStyle>
          <a:p>
            <a:pPr>
              <a:defRPr/>
            </a:pPr>
            <a:fld id="{00BE9634-696B-4ABC-8706-0933F69049EF}" type="datetimeFigureOut">
              <a:rPr lang="ru-RU"/>
              <a:pPr>
                <a:defRPr/>
              </a:pPr>
              <a:t>02.11.2022</a:t>
            </a:fld>
            <a:endParaRPr lang="ru-RU"/>
          </a:p>
        </p:txBody>
      </p:sp>
      <p:sp>
        <p:nvSpPr>
          <p:cNvPr id="6" name="Footer Placeholder 4"/>
          <p:cNvSpPr>
            <a:spLocks noGrp="1"/>
          </p:cNvSpPr>
          <p:nvPr>
            <p:ph type="ftr" sz="quarter" idx="15"/>
          </p:nvPr>
        </p:nvSpPr>
        <p:spPr/>
        <p:txBody>
          <a:bodyPr/>
          <a:lstStyle>
            <a:lvl1pPr>
              <a:defRPr/>
            </a:lvl1pPr>
          </a:lstStyle>
          <a:p>
            <a:pPr>
              <a:defRPr/>
            </a:pPr>
            <a:endParaRPr lang="ru-RU"/>
          </a:p>
        </p:txBody>
      </p:sp>
      <p:sp>
        <p:nvSpPr>
          <p:cNvPr id="7" name="Slide Number Placeholder 5"/>
          <p:cNvSpPr>
            <a:spLocks noGrp="1"/>
          </p:cNvSpPr>
          <p:nvPr>
            <p:ph type="sldNum" sz="quarter" idx="16"/>
          </p:nvPr>
        </p:nvSpPr>
        <p:spPr/>
        <p:txBody>
          <a:bodyPr/>
          <a:lstStyle>
            <a:lvl1pPr>
              <a:defRPr/>
            </a:lvl1pPr>
          </a:lstStyle>
          <a:p>
            <a:pPr>
              <a:defRPr/>
            </a:pPr>
            <a:fld id="{CFD4B934-9249-4552-809C-5E85E8BEA389}" type="slidenum">
              <a:rPr lang="ru-RU"/>
              <a:pPr>
                <a:defRPr/>
              </a:pPr>
              <a:t>‹#›</a:t>
            </a:fld>
            <a:endParaRPr lang="ru-R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8F40C4A3-98FD-4AB5-8150-F32F121FF9AD}" type="datetimeFigureOut">
              <a:rPr lang="ru-RU"/>
              <a:pPr>
                <a:defRPr/>
              </a:pPr>
              <a:t>02.11.2022</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F49639D6-2662-407E-9D06-2C9022D80520}" type="slidenum">
              <a:rPr lang="ru-RU"/>
              <a:pPr>
                <a:defRPr/>
              </a:pPr>
              <a:t>‹#›</a:t>
            </a:fld>
            <a:endParaRPr lang="ru-RU"/>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8CD60DD6-53EF-4399-BDFC-EECD40D0EB04}" type="datetimeFigureOut">
              <a:rPr lang="ru-RU"/>
              <a:pPr>
                <a:defRPr/>
              </a:pPr>
              <a:t>02.11.2022</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ED6C40BC-81EB-482B-8975-CB95462163FB}"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9493093E-95F9-410F-B936-532AFFD56C90}" type="datetimeFigureOut">
              <a:rPr lang="ru-RU"/>
              <a:pPr>
                <a:defRPr/>
              </a:pPr>
              <a:t>02.11.2022</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EF51E71D-B988-4165-9724-C128C27C2DC1}"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860400"/>
          </a:xfrm>
        </p:spPr>
        <p:txBody>
          <a:bodyPr/>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lvl1pPr>
              <a:defRPr/>
            </a:lvl1pPr>
          </a:lstStyle>
          <a:p>
            <a:pPr>
              <a:defRPr/>
            </a:pPr>
            <a:fld id="{8A6D4F12-30A3-4791-9350-F03343524D53}" type="datetimeFigureOut">
              <a:rPr lang="ru-RU"/>
              <a:pPr>
                <a:defRPr/>
              </a:pPr>
              <a:t>02.11.2022</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E09A08F8-3E31-4B00-A988-7207D6C0D245}"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3"/>
          <p:cNvSpPr>
            <a:spLocks noGrp="1"/>
          </p:cNvSpPr>
          <p:nvPr>
            <p:ph type="dt" sz="half" idx="10"/>
          </p:nvPr>
        </p:nvSpPr>
        <p:spPr/>
        <p:txBody>
          <a:bodyPr/>
          <a:lstStyle>
            <a:lvl1pPr>
              <a:defRPr/>
            </a:lvl1pPr>
          </a:lstStyle>
          <a:p>
            <a:pPr>
              <a:defRPr/>
            </a:pPr>
            <a:fld id="{2172A870-E5A0-49C9-A35B-FC94A1DBBA7F}" type="datetimeFigureOut">
              <a:rPr lang="ru-RU"/>
              <a:pPr>
                <a:defRPr/>
              </a:pPr>
              <a:t>02.11.2022</a:t>
            </a:fld>
            <a:endParaRPr lang="ru-RU"/>
          </a:p>
        </p:txBody>
      </p:sp>
      <p:sp>
        <p:nvSpPr>
          <p:cNvPr id="6" name="Footer Placeholder 4"/>
          <p:cNvSpPr>
            <a:spLocks noGrp="1"/>
          </p:cNvSpPr>
          <p:nvPr>
            <p:ph type="ftr" sz="quarter" idx="11"/>
          </p:nvPr>
        </p:nvSpPr>
        <p:spPr/>
        <p:txBody>
          <a:bodyPr/>
          <a:lstStyle>
            <a:lvl1pPr>
              <a:defRPr/>
            </a:lvl1pPr>
          </a:lstStyle>
          <a:p>
            <a:pPr>
              <a:defRPr/>
            </a:pPr>
            <a:endParaRPr lang="ru-RU"/>
          </a:p>
        </p:txBody>
      </p:sp>
      <p:sp>
        <p:nvSpPr>
          <p:cNvPr id="7" name="Slide Number Placeholder 5"/>
          <p:cNvSpPr>
            <a:spLocks noGrp="1"/>
          </p:cNvSpPr>
          <p:nvPr>
            <p:ph type="sldNum" sz="quarter" idx="12"/>
          </p:nvPr>
        </p:nvSpPr>
        <p:spPr/>
        <p:txBody>
          <a:bodyPr/>
          <a:lstStyle>
            <a:lvl1pPr>
              <a:defRPr/>
            </a:lvl1pPr>
          </a:lstStyle>
          <a:p>
            <a:pPr>
              <a:defRPr/>
            </a:pPr>
            <a:fld id="{720FC67A-775C-43D8-AA80-BCADC5F8BD7E}"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3"/>
          <p:cNvSpPr>
            <a:spLocks noGrp="1"/>
          </p:cNvSpPr>
          <p:nvPr>
            <p:ph type="dt" sz="half" idx="10"/>
          </p:nvPr>
        </p:nvSpPr>
        <p:spPr/>
        <p:txBody>
          <a:bodyPr/>
          <a:lstStyle>
            <a:lvl1pPr>
              <a:defRPr/>
            </a:lvl1pPr>
          </a:lstStyle>
          <a:p>
            <a:pPr>
              <a:defRPr/>
            </a:pPr>
            <a:fld id="{64645964-4D78-4CC8-BAF5-39E7C4C4B4C1}" type="datetimeFigureOut">
              <a:rPr lang="ru-RU"/>
              <a:pPr>
                <a:defRPr/>
              </a:pPr>
              <a:t>02.11.2022</a:t>
            </a:fld>
            <a:endParaRPr lang="ru-RU"/>
          </a:p>
        </p:txBody>
      </p:sp>
      <p:sp>
        <p:nvSpPr>
          <p:cNvPr id="8" name="Footer Placeholder 4"/>
          <p:cNvSpPr>
            <a:spLocks noGrp="1"/>
          </p:cNvSpPr>
          <p:nvPr>
            <p:ph type="ftr" sz="quarter" idx="11"/>
          </p:nvPr>
        </p:nvSpPr>
        <p:spPr/>
        <p:txBody>
          <a:bodyPr/>
          <a:lstStyle>
            <a:lvl1pPr>
              <a:defRPr/>
            </a:lvl1pPr>
          </a:lstStyle>
          <a:p>
            <a:pPr>
              <a:defRPr/>
            </a:pPr>
            <a:endParaRPr lang="ru-RU"/>
          </a:p>
        </p:txBody>
      </p:sp>
      <p:sp>
        <p:nvSpPr>
          <p:cNvPr id="9" name="Slide Number Placeholder 5"/>
          <p:cNvSpPr>
            <a:spLocks noGrp="1"/>
          </p:cNvSpPr>
          <p:nvPr>
            <p:ph type="sldNum" sz="quarter" idx="12"/>
          </p:nvPr>
        </p:nvSpPr>
        <p:spPr/>
        <p:txBody>
          <a:bodyPr/>
          <a:lstStyle>
            <a:lvl1pPr>
              <a:defRPr/>
            </a:lvl1pPr>
          </a:lstStyle>
          <a:p>
            <a:pPr>
              <a:defRPr/>
            </a:pPr>
            <a:fld id="{02B8FDB8-F32A-4279-A5D2-7891FC01FEE1}"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fld id="{973F1C39-A109-4CAD-A661-47BC6F27EB94}" type="datetimeFigureOut">
              <a:rPr lang="ru-RU"/>
              <a:pPr>
                <a:defRPr/>
              </a:pPr>
              <a:t>02.11.2022</a:t>
            </a:fld>
            <a:endParaRPr lang="ru-RU"/>
          </a:p>
        </p:txBody>
      </p:sp>
      <p:sp>
        <p:nvSpPr>
          <p:cNvPr id="4" name="Footer Placeholder 4"/>
          <p:cNvSpPr>
            <a:spLocks noGrp="1"/>
          </p:cNvSpPr>
          <p:nvPr>
            <p:ph type="ftr" sz="quarter" idx="11"/>
          </p:nvPr>
        </p:nvSpPr>
        <p:spPr/>
        <p:txBody>
          <a:bodyPr/>
          <a:lstStyle>
            <a:lvl1pPr>
              <a:defRPr/>
            </a:lvl1pPr>
          </a:lstStyle>
          <a:p>
            <a:pPr>
              <a:defRPr/>
            </a:pPr>
            <a:endParaRPr lang="ru-RU"/>
          </a:p>
        </p:txBody>
      </p:sp>
      <p:sp>
        <p:nvSpPr>
          <p:cNvPr id="5" name="Slide Number Placeholder 5"/>
          <p:cNvSpPr>
            <a:spLocks noGrp="1"/>
          </p:cNvSpPr>
          <p:nvPr>
            <p:ph type="sldNum" sz="quarter" idx="12"/>
          </p:nvPr>
        </p:nvSpPr>
        <p:spPr/>
        <p:txBody>
          <a:bodyPr/>
          <a:lstStyle>
            <a:lvl1pPr>
              <a:defRPr/>
            </a:lvl1pPr>
          </a:lstStyle>
          <a:p>
            <a:pPr>
              <a:defRPr/>
            </a:pPr>
            <a:fld id="{20918612-C039-4554-A93F-5482ABD70212}"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A7B7F70-2715-4587-B244-FF3C61D6C27C}" type="datetimeFigureOut">
              <a:rPr lang="ru-RU"/>
              <a:pPr>
                <a:defRPr/>
              </a:pPr>
              <a:t>02.11.2022</a:t>
            </a:fld>
            <a:endParaRPr lang="ru-RU"/>
          </a:p>
        </p:txBody>
      </p:sp>
      <p:sp>
        <p:nvSpPr>
          <p:cNvPr id="3" name="Footer Placeholder 4"/>
          <p:cNvSpPr>
            <a:spLocks noGrp="1"/>
          </p:cNvSpPr>
          <p:nvPr>
            <p:ph type="ftr" sz="quarter" idx="11"/>
          </p:nvPr>
        </p:nvSpPr>
        <p:spPr/>
        <p:txBody>
          <a:bodyPr/>
          <a:lstStyle>
            <a:lvl1pPr>
              <a:defRPr/>
            </a:lvl1pPr>
          </a:lstStyle>
          <a:p>
            <a:pPr>
              <a:defRPr/>
            </a:pPr>
            <a:endParaRPr lang="ru-RU"/>
          </a:p>
        </p:txBody>
      </p:sp>
      <p:sp>
        <p:nvSpPr>
          <p:cNvPr id="4" name="Slide Number Placeholder 5"/>
          <p:cNvSpPr>
            <a:spLocks noGrp="1"/>
          </p:cNvSpPr>
          <p:nvPr>
            <p:ph type="sldNum" sz="quarter" idx="12"/>
          </p:nvPr>
        </p:nvSpPr>
        <p:spPr/>
        <p:txBody>
          <a:bodyPr/>
          <a:lstStyle>
            <a:lvl1pPr>
              <a:defRPr/>
            </a:lvl1pPr>
          </a:lstStyle>
          <a:p>
            <a:pPr>
              <a:defRPr/>
            </a:pPr>
            <a:fld id="{610DEFDD-B64E-4549-836A-BB2954DEC038}"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ru-RU" smtClean="0"/>
              <a:t>Образец заголовка</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fld id="{7C826688-477C-40FE-81C2-65182EAAA9F6}" type="datetimeFigureOut">
              <a:rPr lang="ru-RU"/>
              <a:pPr>
                <a:defRPr/>
              </a:pPr>
              <a:t>02.11.2022</a:t>
            </a:fld>
            <a:endParaRPr lang="ru-RU"/>
          </a:p>
        </p:txBody>
      </p:sp>
      <p:sp>
        <p:nvSpPr>
          <p:cNvPr id="6" name="Footer Placeholder 4"/>
          <p:cNvSpPr>
            <a:spLocks noGrp="1"/>
          </p:cNvSpPr>
          <p:nvPr>
            <p:ph type="ftr" sz="quarter" idx="11"/>
          </p:nvPr>
        </p:nvSpPr>
        <p:spPr/>
        <p:txBody>
          <a:bodyPr/>
          <a:lstStyle>
            <a:lvl1pPr>
              <a:defRPr/>
            </a:lvl1pPr>
          </a:lstStyle>
          <a:p>
            <a:pPr>
              <a:defRPr/>
            </a:pPr>
            <a:endParaRPr lang="ru-RU"/>
          </a:p>
        </p:txBody>
      </p:sp>
      <p:sp>
        <p:nvSpPr>
          <p:cNvPr id="7" name="Slide Number Placeholder 5"/>
          <p:cNvSpPr>
            <a:spLocks noGrp="1"/>
          </p:cNvSpPr>
          <p:nvPr>
            <p:ph type="sldNum" sz="quarter" idx="12"/>
          </p:nvPr>
        </p:nvSpPr>
        <p:spPr/>
        <p:txBody>
          <a:bodyPr/>
          <a:lstStyle>
            <a:lvl1pPr>
              <a:defRPr/>
            </a:lvl1pPr>
          </a:lstStyle>
          <a:p>
            <a:pPr>
              <a:defRPr/>
            </a:pPr>
            <a:fld id="{B694AB70-F4A9-4659-B4DB-1A7F51006674}"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77334" y="609600"/>
            <a:ext cx="8596668" cy="3845718"/>
          </a:xfrm>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fld id="{46BBB002-D3A5-4C0A-817F-BE672ABAF649}" type="datetimeFigureOut">
              <a:rPr lang="ru-RU"/>
              <a:pPr>
                <a:defRPr/>
              </a:pPr>
              <a:t>02.11.2022</a:t>
            </a:fld>
            <a:endParaRPr lang="ru-RU"/>
          </a:p>
        </p:txBody>
      </p:sp>
      <p:sp>
        <p:nvSpPr>
          <p:cNvPr id="6" name="Footer Placeholder 4"/>
          <p:cNvSpPr>
            <a:spLocks noGrp="1"/>
          </p:cNvSpPr>
          <p:nvPr>
            <p:ph type="ftr" sz="quarter" idx="11"/>
          </p:nvPr>
        </p:nvSpPr>
        <p:spPr/>
        <p:txBody>
          <a:bodyPr/>
          <a:lstStyle>
            <a:lvl1pPr>
              <a:defRPr/>
            </a:lvl1pPr>
          </a:lstStyle>
          <a:p>
            <a:pPr>
              <a:defRPr/>
            </a:pPr>
            <a:endParaRPr lang="ru-RU"/>
          </a:p>
        </p:txBody>
      </p:sp>
      <p:sp>
        <p:nvSpPr>
          <p:cNvPr id="7" name="Slide Number Placeholder 5"/>
          <p:cNvSpPr>
            <a:spLocks noGrp="1"/>
          </p:cNvSpPr>
          <p:nvPr>
            <p:ph type="sldNum" sz="quarter" idx="12"/>
          </p:nvPr>
        </p:nvSpPr>
        <p:spPr/>
        <p:txBody>
          <a:bodyPr/>
          <a:lstStyle>
            <a:lvl1pPr>
              <a:defRPr/>
            </a:lvl1pPr>
          </a:lstStyle>
          <a:p>
            <a:pPr>
              <a:defRPr/>
            </a:pPr>
            <a:fld id="{B4236930-D2F2-475D-9FC4-3650D1A54B60}"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026" name="Group 6"/>
          <p:cNvGrpSpPr>
            <a:grpSpLocks/>
          </p:cNvGrpSpPr>
          <p:nvPr/>
        </p:nvGrpSpPr>
        <p:grpSpPr bwMode="auto">
          <a:xfrm>
            <a:off x="0" y="-7938"/>
            <a:ext cx="12192000" cy="6865938"/>
            <a:chOff x="0" y="-8467"/>
            <a:chExt cx="12192000" cy="6866467"/>
          </a:xfrm>
        </p:grpSpPr>
        <p:cxnSp>
          <p:nvCxnSpPr>
            <p:cNvPr id="20" name="Straight Connector 19"/>
            <p:cNvCxnSpPr/>
            <p:nvPr/>
          </p:nvCxnSpPr>
          <p:spPr>
            <a:xfrm>
              <a:off x="9371013" y="-528"/>
              <a:ext cx="1219200" cy="6858528"/>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4738" y="3681168"/>
              <a:ext cx="4764087" cy="3176832"/>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1027" name="Title Placeholder 1"/>
          <p:cNvSpPr>
            <a:spLocks noGrp="1"/>
          </p:cNvSpPr>
          <p:nvPr>
            <p:ph type="title"/>
          </p:nvPr>
        </p:nvSpPr>
        <p:spPr bwMode="auto">
          <a:xfrm>
            <a:off x="677863" y="609600"/>
            <a:ext cx="8596312" cy="1320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заголовка</a:t>
            </a:r>
            <a:endParaRPr lang="en-US" smtClean="0"/>
          </a:p>
        </p:txBody>
      </p:sp>
      <p:sp>
        <p:nvSpPr>
          <p:cNvPr id="1028" name="Text Placeholder 2"/>
          <p:cNvSpPr>
            <a:spLocks noGrp="1"/>
          </p:cNvSpPr>
          <p:nvPr>
            <p:ph type="body" idx="1"/>
          </p:nvPr>
        </p:nvSpPr>
        <p:spPr bwMode="auto">
          <a:xfrm>
            <a:off x="677863" y="2160588"/>
            <a:ext cx="8596312" cy="3881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7205663" y="6042025"/>
            <a:ext cx="911225" cy="365125"/>
          </a:xfrm>
          <a:prstGeom prst="rect">
            <a:avLst/>
          </a:prstGeom>
        </p:spPr>
        <p:txBody>
          <a:bodyPr vert="horz" lIns="91440" tIns="45720" rIns="91440" bIns="45720" rtlCol="0" anchor="ctr"/>
          <a:lstStyle>
            <a:lvl1pPr algn="r" fontAlgn="auto">
              <a:spcBef>
                <a:spcPts val="0"/>
              </a:spcBef>
              <a:spcAft>
                <a:spcPts val="0"/>
              </a:spcAft>
              <a:defRPr sz="900" smtClean="0">
                <a:solidFill>
                  <a:schemeClr val="tx1">
                    <a:tint val="75000"/>
                  </a:schemeClr>
                </a:solidFill>
                <a:latin typeface="+mn-lt"/>
                <a:cs typeface="+mn-cs"/>
              </a:defRPr>
            </a:lvl1pPr>
          </a:lstStyle>
          <a:p>
            <a:pPr>
              <a:defRPr/>
            </a:pPr>
            <a:fld id="{DB2C973F-99D2-4ACA-9A74-606140AE01E6}" type="datetimeFigureOut">
              <a:rPr lang="ru-RU"/>
              <a:pPr>
                <a:defRPr/>
              </a:pPr>
              <a:t>02.11.2022</a:t>
            </a:fld>
            <a:endParaRPr lang="ru-RU"/>
          </a:p>
        </p:txBody>
      </p:sp>
      <p:sp>
        <p:nvSpPr>
          <p:cNvPr id="5" name="Footer Placeholder 4"/>
          <p:cNvSpPr>
            <a:spLocks noGrp="1"/>
          </p:cNvSpPr>
          <p:nvPr>
            <p:ph type="ftr" sz="quarter" idx="3"/>
          </p:nvPr>
        </p:nvSpPr>
        <p:spPr>
          <a:xfrm>
            <a:off x="677863" y="6042025"/>
            <a:ext cx="6297612" cy="365125"/>
          </a:xfrm>
          <a:prstGeom prst="rect">
            <a:avLst/>
          </a:prstGeom>
        </p:spPr>
        <p:txBody>
          <a:bodyPr vert="horz" lIns="91440" tIns="45720" rIns="91440" bIns="45720" rtlCol="0" anchor="ctr"/>
          <a:lstStyle>
            <a:lvl1pPr algn="l" fontAlgn="auto">
              <a:spcBef>
                <a:spcPts val="0"/>
              </a:spcBef>
              <a:spcAft>
                <a:spcPts val="0"/>
              </a:spcAft>
              <a:defRPr sz="900">
                <a:solidFill>
                  <a:schemeClr val="tx1">
                    <a:tint val="75000"/>
                  </a:schemeClr>
                </a:solidFill>
                <a:latin typeface="+mn-lt"/>
                <a:cs typeface="+mn-cs"/>
              </a:defRPr>
            </a:lvl1pPr>
          </a:lstStyle>
          <a:p>
            <a:pPr>
              <a:defRPr/>
            </a:pPr>
            <a:endParaRPr lang="ru-RU"/>
          </a:p>
        </p:txBody>
      </p:sp>
      <p:sp>
        <p:nvSpPr>
          <p:cNvPr id="6" name="Slide Number Placeholder 5"/>
          <p:cNvSpPr>
            <a:spLocks noGrp="1"/>
          </p:cNvSpPr>
          <p:nvPr>
            <p:ph type="sldNum" sz="quarter" idx="4"/>
          </p:nvPr>
        </p:nvSpPr>
        <p:spPr>
          <a:xfrm>
            <a:off x="8589963" y="6042025"/>
            <a:ext cx="684212" cy="365125"/>
          </a:xfrm>
          <a:prstGeom prst="rect">
            <a:avLst/>
          </a:prstGeom>
        </p:spPr>
        <p:txBody>
          <a:bodyPr vert="horz" lIns="91440" tIns="45720" rIns="91440" bIns="45720" rtlCol="0" anchor="ctr"/>
          <a:lstStyle>
            <a:lvl1pPr algn="r" fontAlgn="auto">
              <a:spcBef>
                <a:spcPts val="0"/>
              </a:spcBef>
              <a:spcAft>
                <a:spcPts val="0"/>
              </a:spcAft>
              <a:defRPr sz="900" smtClean="0">
                <a:solidFill>
                  <a:schemeClr val="accent1"/>
                </a:solidFill>
                <a:latin typeface="+mn-lt"/>
                <a:cs typeface="+mn-cs"/>
              </a:defRPr>
            </a:lvl1pPr>
          </a:lstStyle>
          <a:p>
            <a:pPr>
              <a:defRPr/>
            </a:pPr>
            <a:fld id="{A2C37B68-43E2-4F1A-B562-5FD33775E7AE}"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77"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8" r:id="rId11"/>
    <p:sldLayoutId id="2147483673" r:id="rId12"/>
    <p:sldLayoutId id="2147483679" r:id="rId13"/>
    <p:sldLayoutId id="2147483674" r:id="rId14"/>
    <p:sldLayoutId id="2147483675" r:id="rId15"/>
    <p:sldLayoutId id="2147483676" r:id="rId16"/>
  </p:sldLayoutIdLst>
  <p:txStyles>
    <p:titleStyle>
      <a:lvl1pPr algn="l" defTabSz="457200" rtl="0" fontAlgn="base">
        <a:spcBef>
          <a:spcPct val="0"/>
        </a:spcBef>
        <a:spcAft>
          <a:spcPct val="0"/>
        </a:spcAft>
        <a:defRPr sz="3600" kern="1200">
          <a:solidFill>
            <a:schemeClr val="accent1"/>
          </a:solidFill>
          <a:latin typeface="+mj-lt"/>
          <a:ea typeface="+mj-ea"/>
          <a:cs typeface="+mj-cs"/>
        </a:defRPr>
      </a:lvl1pPr>
      <a:lvl2pPr algn="l" defTabSz="457200" rtl="0" fontAlgn="base">
        <a:spcBef>
          <a:spcPct val="0"/>
        </a:spcBef>
        <a:spcAft>
          <a:spcPct val="0"/>
        </a:spcAft>
        <a:defRPr sz="3600">
          <a:solidFill>
            <a:schemeClr val="accent1"/>
          </a:solidFill>
          <a:latin typeface="Trebuchet MS" pitchFamily="34" charset="0"/>
        </a:defRPr>
      </a:lvl2pPr>
      <a:lvl3pPr algn="l" defTabSz="457200" rtl="0" fontAlgn="base">
        <a:spcBef>
          <a:spcPct val="0"/>
        </a:spcBef>
        <a:spcAft>
          <a:spcPct val="0"/>
        </a:spcAft>
        <a:defRPr sz="3600">
          <a:solidFill>
            <a:schemeClr val="accent1"/>
          </a:solidFill>
          <a:latin typeface="Trebuchet MS" pitchFamily="34" charset="0"/>
        </a:defRPr>
      </a:lvl3pPr>
      <a:lvl4pPr algn="l" defTabSz="457200" rtl="0" fontAlgn="base">
        <a:spcBef>
          <a:spcPct val="0"/>
        </a:spcBef>
        <a:spcAft>
          <a:spcPct val="0"/>
        </a:spcAft>
        <a:defRPr sz="3600">
          <a:solidFill>
            <a:schemeClr val="accent1"/>
          </a:solidFill>
          <a:latin typeface="Trebuchet MS" pitchFamily="34" charset="0"/>
        </a:defRPr>
      </a:lvl4pPr>
      <a:lvl5pPr algn="l" defTabSz="457200" rtl="0" fontAlgn="base">
        <a:spcBef>
          <a:spcPct val="0"/>
        </a:spcBef>
        <a:spcAft>
          <a:spcPct val="0"/>
        </a:spcAft>
        <a:defRPr sz="3600">
          <a:solidFill>
            <a:schemeClr val="accent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fontAlgn="base">
        <a:spcBef>
          <a:spcPts val="1000"/>
        </a:spcBef>
        <a:spcAft>
          <a:spcPct val="0"/>
        </a:spcAft>
        <a:buClr>
          <a:schemeClr val="accent1"/>
        </a:buClr>
        <a:buSzPct val="80000"/>
        <a:buFont typeface="Wingdings 3" pitchFamily="18" charset="2"/>
        <a:buChar char=""/>
        <a:defRPr kern="1200">
          <a:solidFill>
            <a:srgbClr val="404040"/>
          </a:solidFill>
          <a:latin typeface="+mn-lt"/>
          <a:ea typeface="+mn-ea"/>
          <a:cs typeface="+mn-cs"/>
        </a:defRPr>
      </a:lvl1pPr>
      <a:lvl2pPr marL="742950" indent="-285750" algn="l" defTabSz="457200" rtl="0" fontAlgn="base">
        <a:spcBef>
          <a:spcPts val="1000"/>
        </a:spcBef>
        <a:spcAft>
          <a:spcPct val="0"/>
        </a:spcAft>
        <a:buClr>
          <a:schemeClr val="accent1"/>
        </a:buClr>
        <a:buSzPct val="80000"/>
        <a:buFont typeface="Wingdings 3" pitchFamily="18" charset="2"/>
        <a:buChar char=""/>
        <a:defRPr sz="1600" kern="1200">
          <a:solidFill>
            <a:srgbClr val="404040"/>
          </a:solidFill>
          <a:latin typeface="+mn-lt"/>
          <a:ea typeface="+mn-ea"/>
          <a:cs typeface="+mn-cs"/>
        </a:defRPr>
      </a:lvl2pPr>
      <a:lvl3pPr marL="1143000" indent="-228600" algn="l" defTabSz="457200" rtl="0" fontAlgn="base">
        <a:spcBef>
          <a:spcPts val="1000"/>
        </a:spcBef>
        <a:spcAft>
          <a:spcPct val="0"/>
        </a:spcAft>
        <a:buClr>
          <a:schemeClr val="accent1"/>
        </a:buClr>
        <a:buSzPct val="80000"/>
        <a:buFont typeface="Wingdings 3" pitchFamily="18" charset="2"/>
        <a:buChar char=""/>
        <a:defRPr sz="1400" kern="1200">
          <a:solidFill>
            <a:srgbClr val="404040"/>
          </a:solidFill>
          <a:latin typeface="+mn-lt"/>
          <a:ea typeface="+mn-ea"/>
          <a:cs typeface="+mn-cs"/>
        </a:defRPr>
      </a:lvl3pPr>
      <a:lvl4pPr marL="1600200" indent="-228600" algn="l" defTabSz="457200" rtl="0" fontAlgn="base">
        <a:spcBef>
          <a:spcPts val="1000"/>
        </a:spcBef>
        <a:spcAft>
          <a:spcPct val="0"/>
        </a:spcAft>
        <a:buClr>
          <a:schemeClr val="accent1"/>
        </a:buClr>
        <a:buSzPct val="80000"/>
        <a:buFont typeface="Wingdings 3" pitchFamily="18" charset="2"/>
        <a:buChar char=""/>
        <a:defRPr sz="1200" kern="1200">
          <a:solidFill>
            <a:srgbClr val="404040"/>
          </a:solidFill>
          <a:latin typeface="+mn-lt"/>
          <a:ea typeface="+mn-ea"/>
          <a:cs typeface="+mn-cs"/>
        </a:defRPr>
      </a:lvl4pPr>
      <a:lvl5pPr marL="2057400" indent="-228600" algn="l" defTabSz="457200" rtl="0" fontAlgn="base">
        <a:spcBef>
          <a:spcPts val="1000"/>
        </a:spcBef>
        <a:spcAft>
          <a:spcPct val="0"/>
        </a:spcAft>
        <a:buClr>
          <a:schemeClr val="accent1"/>
        </a:buClr>
        <a:buSzPct val="80000"/>
        <a:buFont typeface="Wingdings 3"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09625" y="374650"/>
            <a:ext cx="8464550" cy="1919288"/>
          </a:xfrm>
        </p:spPr>
        <p:txBody>
          <a:bodyPr rtlCol="0"/>
          <a:lstStyle/>
          <a:p>
            <a:pPr algn="ctr" fontAlgn="auto">
              <a:spcAft>
                <a:spcPts val="0"/>
              </a:spcAft>
              <a:defRPr/>
            </a:pPr>
            <a:r>
              <a:rPr lang="ru-RU" b="1" dirty="0" smtClean="0">
                <a:solidFill>
                  <a:srgbClr val="C00000"/>
                </a:solidFill>
                <a:effectLst>
                  <a:outerShdw blurRad="38100" dist="38100" dir="2700000" algn="tl">
                    <a:srgbClr val="000000">
                      <a:alpha val="43137"/>
                    </a:srgbClr>
                  </a:outerShdw>
                </a:effectLst>
              </a:rPr>
              <a:t>Система образования </a:t>
            </a:r>
            <a:br>
              <a:rPr lang="ru-RU" b="1" dirty="0" smtClean="0">
                <a:solidFill>
                  <a:srgbClr val="C00000"/>
                </a:solidFill>
                <a:effectLst>
                  <a:outerShdw blurRad="38100" dist="38100" dir="2700000" algn="tl">
                    <a:srgbClr val="000000">
                      <a:alpha val="43137"/>
                    </a:srgbClr>
                  </a:outerShdw>
                </a:effectLst>
              </a:rPr>
            </a:br>
            <a:r>
              <a:rPr lang="ru-RU" b="1" dirty="0" smtClean="0">
                <a:solidFill>
                  <a:srgbClr val="C00000"/>
                </a:solidFill>
                <a:effectLst>
                  <a:outerShdw blurRad="38100" dist="38100" dir="2700000" algn="tl">
                    <a:srgbClr val="000000">
                      <a:alpha val="43137"/>
                    </a:srgbClr>
                  </a:outerShdw>
                </a:effectLst>
              </a:rPr>
              <a:t>в Германии</a:t>
            </a:r>
            <a:endParaRPr lang="ru-RU" b="1" dirty="0">
              <a:solidFill>
                <a:srgbClr val="C00000"/>
              </a:solidFill>
              <a:effectLst>
                <a:outerShdw blurRad="38100" dist="38100" dir="2700000" algn="tl">
                  <a:srgbClr val="000000">
                    <a:alpha val="43137"/>
                  </a:srgbClr>
                </a:outerShdw>
              </a:effectLst>
            </a:endParaRPr>
          </a:p>
        </p:txBody>
      </p:sp>
      <p:pic>
        <p:nvPicPr>
          <p:cNvPr id="18435" name="Рисунок 9"/>
          <p:cNvPicPr>
            <a:picLocks noChangeAspect="1"/>
          </p:cNvPicPr>
          <p:nvPr/>
        </p:nvPicPr>
        <p:blipFill>
          <a:blip r:embed="rId2"/>
          <a:srcRect/>
          <a:stretch>
            <a:fillRect/>
          </a:stretch>
        </p:blipFill>
        <p:spPr bwMode="auto">
          <a:xfrm rot="-345771">
            <a:off x="269875" y="2576513"/>
            <a:ext cx="5119688" cy="3783012"/>
          </a:xfrm>
          <a:prstGeom prst="rect">
            <a:avLst/>
          </a:prstGeom>
          <a:noFill/>
          <a:ln w="9525">
            <a:noFill/>
            <a:miter lim="800000"/>
            <a:headEnd/>
            <a:tailEnd/>
          </a:ln>
          <a:effectLst>
            <a:softEdge rad="317500"/>
          </a:effectLst>
        </p:spPr>
      </p:pic>
      <p:pic>
        <p:nvPicPr>
          <p:cNvPr id="18436" name="Рисунок 10"/>
          <p:cNvPicPr>
            <a:picLocks noChangeAspect="1"/>
          </p:cNvPicPr>
          <p:nvPr/>
        </p:nvPicPr>
        <p:blipFill>
          <a:blip r:embed="rId3"/>
          <a:srcRect/>
          <a:stretch>
            <a:fillRect/>
          </a:stretch>
        </p:blipFill>
        <p:spPr bwMode="auto">
          <a:xfrm rot="457847">
            <a:off x="6761956" y="1958906"/>
            <a:ext cx="5024437" cy="3478212"/>
          </a:xfrm>
          <a:prstGeom prst="rect">
            <a:avLst/>
          </a:prstGeom>
          <a:noFill/>
          <a:ln w="9525">
            <a:noFill/>
            <a:miter lim="800000"/>
            <a:headEnd/>
            <a:tailEnd/>
          </a:ln>
          <a:effectLst>
            <a:softEdge rad="317500"/>
          </a:effectLst>
        </p:spPr>
      </p:pic>
      <p:sp>
        <p:nvSpPr>
          <p:cNvPr id="4" name="TextBox 3"/>
          <p:cNvSpPr txBox="1"/>
          <p:nvPr/>
        </p:nvSpPr>
        <p:spPr>
          <a:xfrm>
            <a:off x="6188765" y="5936974"/>
            <a:ext cx="3684105" cy="261610"/>
          </a:xfrm>
          <a:prstGeom prst="rect">
            <a:avLst/>
          </a:prstGeom>
          <a:noFill/>
        </p:spPr>
        <p:txBody>
          <a:bodyPr wrap="square" rtlCol="0">
            <a:spAutoFit/>
          </a:bodyPr>
          <a:lstStyle/>
          <a:p>
            <a:r>
              <a:rPr lang="ru-RU" sz="1100" dirty="0" smtClean="0"/>
              <a:t>Составитель: Степаненко Инна Владимировна</a:t>
            </a:r>
            <a:endParaRPr lang="ru-RU" sz="11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Объект 2"/>
          <p:cNvSpPr>
            <a:spLocks noGrp="1"/>
          </p:cNvSpPr>
          <p:nvPr>
            <p:ph idx="1"/>
          </p:nvPr>
        </p:nvSpPr>
        <p:spPr>
          <a:xfrm>
            <a:off x="677863" y="430213"/>
            <a:ext cx="8596312" cy="2433637"/>
          </a:xfrm>
        </p:spPr>
        <p:txBody>
          <a:bodyPr/>
          <a:lstStyle/>
          <a:p>
            <a:r>
              <a:rPr lang="ru-RU" smtClean="0"/>
              <a:t>Наиболее престижным типом школы является Gymnasium (гимназия), ее диплом позволяет без экзаменов поступить на многие факультеты университетов. Гимназии, как правило, специализируются на гуманитарном образовании. Ученики тринадцатого класса являются уже абитуриентами, они непосредственно готовятся к учёбе в университете. По окончании последнего класса школьники сдают экзамены по основным школьным дисциплинам (Abitur). Качество подготовки в тринадцатом классе и сложность экзаменов в гимназии очень высоки.</a:t>
            </a:r>
          </a:p>
          <a:p>
            <a:endParaRPr lang="ru-RU" smtClean="0"/>
          </a:p>
        </p:txBody>
      </p:sp>
      <p:pic>
        <p:nvPicPr>
          <p:cNvPr id="27653" name="Picture 5" descr="1325927973_16"/>
          <p:cNvPicPr>
            <a:picLocks noChangeAspect="1" noChangeArrowheads="1"/>
          </p:cNvPicPr>
          <p:nvPr/>
        </p:nvPicPr>
        <p:blipFill>
          <a:blip r:embed="rId2"/>
          <a:srcRect/>
          <a:stretch>
            <a:fillRect/>
          </a:stretch>
        </p:blipFill>
        <p:spPr bwMode="auto">
          <a:xfrm>
            <a:off x="4149725" y="2852738"/>
            <a:ext cx="5340350" cy="4005262"/>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rtlCol="0">
            <a:normAutofit fontScale="92500"/>
          </a:bodyPr>
          <a:lstStyle/>
          <a:p>
            <a:pPr fontAlgn="auto">
              <a:spcAft>
                <a:spcPts val="0"/>
              </a:spcAft>
              <a:buFont typeface="Wingdings 3" charset="2"/>
              <a:buChar char=""/>
              <a:defRPr/>
            </a:pPr>
            <a:r>
              <a:rPr lang="ru-RU" dirty="0">
                <a:solidFill>
                  <a:schemeClr val="tx1">
                    <a:lumMod val="75000"/>
                    <a:lumOff val="25000"/>
                  </a:schemeClr>
                </a:solidFill>
              </a:rPr>
              <a:t>Основные черты вышеперечисленных учреждений объединены в </a:t>
            </a:r>
            <a:r>
              <a:rPr lang="ru-RU" dirty="0" err="1">
                <a:solidFill>
                  <a:schemeClr val="tx1">
                    <a:lumMod val="75000"/>
                    <a:lumOff val="25000"/>
                  </a:schemeClr>
                </a:solidFill>
              </a:rPr>
              <a:t>Gesamtschule</a:t>
            </a:r>
            <a:r>
              <a:rPr lang="ru-RU" dirty="0">
                <a:solidFill>
                  <a:schemeClr val="tx1">
                    <a:lumMod val="75000"/>
                    <a:lumOff val="25000"/>
                  </a:schemeClr>
                </a:solidFill>
              </a:rPr>
              <a:t> (объединенной школе). Продолжительность обучения в ней составляет шесть лет, то есть с пятого по десятый класс. Некоторые объединенные школы предлагают обучение в старших классах (с одиннадцатого по тринадцатый). Их организация напоминает старшие классы гимназий, но сюда поступают дети, не имеющие рекомендации из начальной школы. К тому же не во всех землях есть школы данного типа. В случае успешного окончания старших классов объединенной школы ученику выдается </a:t>
            </a:r>
            <a:r>
              <a:rPr lang="ru-RU" dirty="0" err="1">
                <a:solidFill>
                  <a:schemeClr val="tx1">
                    <a:lumMod val="75000"/>
                    <a:lumOff val="25000"/>
                  </a:schemeClr>
                </a:solidFill>
              </a:rPr>
              <a:t>Hochschulreife</a:t>
            </a:r>
            <a:r>
              <a:rPr lang="ru-RU" dirty="0">
                <a:solidFill>
                  <a:schemeClr val="tx1">
                    <a:lumMod val="75000"/>
                    <a:lumOff val="25000"/>
                  </a:schemeClr>
                </a:solidFill>
              </a:rPr>
              <a:t> (аттестат зрелости). Этого документа будет достаточно для поступления в вуз.</a:t>
            </a:r>
          </a:p>
          <a:p>
            <a:pPr fontAlgn="auto">
              <a:spcAft>
                <a:spcPts val="0"/>
              </a:spcAft>
              <a:buFont typeface="Wingdings 3" charset="2"/>
              <a:buChar char=""/>
              <a:defRPr/>
            </a:pPr>
            <a:r>
              <a:rPr lang="ru-RU" dirty="0">
                <a:solidFill>
                  <a:schemeClr val="tx1">
                    <a:lumMod val="75000"/>
                    <a:lumOff val="25000"/>
                  </a:schemeClr>
                </a:solidFill>
              </a:rPr>
              <a:t>Кроме вышеперечисленных разновидностей школ, в Германии есть специальные школы самого разного уровня и профиля для учеников с ограниченными физическими или умственными возможностями, называются они </a:t>
            </a:r>
            <a:r>
              <a:rPr lang="ru-RU" dirty="0" err="1">
                <a:solidFill>
                  <a:schemeClr val="tx1">
                    <a:lumMod val="75000"/>
                    <a:lumOff val="25000"/>
                  </a:schemeClr>
                </a:solidFill>
              </a:rPr>
              <a:t>Sonderschule</a:t>
            </a:r>
            <a:r>
              <a:rPr lang="ru-RU" dirty="0">
                <a:solidFill>
                  <a:schemeClr val="tx1">
                    <a:lumMod val="75000"/>
                    <a:lumOff val="25000"/>
                  </a:schemeClr>
                </a:solidFill>
              </a:rPr>
              <a:t>.</a:t>
            </a:r>
            <a:br>
              <a:rPr lang="ru-RU" dirty="0">
                <a:solidFill>
                  <a:schemeClr val="tx1">
                    <a:lumMod val="75000"/>
                    <a:lumOff val="25000"/>
                  </a:schemeClr>
                </a:solidFill>
              </a:rPr>
            </a:br>
            <a:endParaRPr lang="ru-RU"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lnSpcReduction="10000"/>
          </a:bodyPr>
          <a:lstStyle/>
          <a:p>
            <a:pPr>
              <a:lnSpc>
                <a:spcPct val="90000"/>
              </a:lnSpc>
            </a:pPr>
            <a:r>
              <a:rPr lang="ru-RU" sz="1700" smtClean="0"/>
              <a:t>В Германии установлены стандартные правила для поступления в университет. Допуском к обучению в вузе является диплом Abitur. </a:t>
            </a:r>
          </a:p>
          <a:p>
            <a:pPr>
              <a:lnSpc>
                <a:spcPct val="90000"/>
              </a:lnSpc>
              <a:buFont typeface="Wingdings 3" pitchFamily="18" charset="2"/>
              <a:buNone/>
            </a:pPr>
            <a:r>
              <a:rPr lang="ru-RU" sz="1700" smtClean="0"/>
              <a:t>      Этот документ выдается по итогам обучения в гимназии или в объединенной школе по программе гимназии.</a:t>
            </a:r>
            <a:br>
              <a:rPr lang="ru-RU" sz="1700" smtClean="0"/>
            </a:br>
            <a:r>
              <a:rPr lang="ru-RU" sz="1700" smtClean="0"/>
              <a:t>Международная классификация стандартов образования ЮНЕСКО ISCED определяет, что </a:t>
            </a:r>
            <a:r>
              <a:rPr lang="ru-RU" sz="1700" b="1" smtClean="0"/>
              <a:t>эти требования соответствуют второму курсу университетов</a:t>
            </a:r>
            <a:r>
              <a:rPr lang="ru-RU" sz="1700" smtClean="0"/>
              <a:t> стран, в которых применяется десятилетняя или одиннадцатилетняя система школьного образования (к примеру, в Российской Федерации). Средняя оценка экзаменов является важнейшим критерием в получении возможности обучения в вузе. </a:t>
            </a:r>
            <a:r>
              <a:rPr lang="ru-RU" sz="1700" b="1" smtClean="0"/>
              <a:t>Вступительные экзамены в университеты Германии не проводятся.</a:t>
            </a:r>
            <a:r>
              <a:rPr lang="ru-RU" sz="1700" smtClean="0"/>
              <a:t> Приём абитуриентов осуществляется в соответствии со средними оценками в аттестате, также учитываются некоторые социальные факторы. Если на обучение в вуз претендентов больше абитуриентов, чем есть свободных мест, то </a:t>
            </a:r>
            <a:r>
              <a:rPr lang="ru-RU" sz="1700" b="1" smtClean="0"/>
              <a:t>принимаются только самые лучшие</a:t>
            </a:r>
            <a:r>
              <a:rPr lang="ru-RU" sz="1700" smtClean="0"/>
              <a:t>. Все остальные становятся в очередь и могут получить гарантированное место в следующем году.</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p:cNvSpPr>
          <p:nvPr>
            <p:ph type="title"/>
          </p:nvPr>
        </p:nvSpPr>
        <p:spPr/>
        <p:txBody>
          <a:bodyPr/>
          <a:lstStyle/>
          <a:p>
            <a:r>
              <a:rPr lang="ru-RU" b="1" smtClean="0"/>
              <a:t>Дуальное образование в Германии – Duales Studium</a:t>
            </a:r>
          </a:p>
        </p:txBody>
      </p:sp>
      <p:sp>
        <p:nvSpPr>
          <p:cNvPr id="34819" name="Rectangle 3"/>
          <p:cNvSpPr>
            <a:spLocks noGrp="1"/>
          </p:cNvSpPr>
          <p:nvPr>
            <p:ph type="body" idx="1"/>
          </p:nvPr>
        </p:nvSpPr>
        <p:spPr>
          <a:xfrm>
            <a:off x="677863" y="1758950"/>
            <a:ext cx="8596312" cy="3173413"/>
          </a:xfrm>
        </p:spPr>
        <p:txBody>
          <a:bodyPr/>
          <a:lstStyle/>
          <a:p>
            <a:pPr>
              <a:lnSpc>
                <a:spcPct val="90000"/>
              </a:lnSpc>
            </a:pPr>
            <a:endParaRPr lang="ru-RU" smtClean="0"/>
          </a:p>
          <a:p>
            <a:pPr>
              <a:lnSpc>
                <a:spcPct val="90000"/>
              </a:lnSpc>
            </a:pPr>
            <a:r>
              <a:rPr lang="ru-RU" smtClean="0"/>
              <a:t>Углубляться в теорию в вузе, а с практикой знакомиться на предприятии – дуальное обучение становится всё более популярным среди выпускников школ. Для экономики это также позитивный показатель – за последние десять лет количество студентов, готовых обучаться прямо на работе, возросло вдвое, уровень безработицы в Германии снижается, в то время как в других странах Европы он доходит до критической точки!</a:t>
            </a:r>
            <a:br>
              <a:rPr lang="ru-RU" smtClean="0"/>
            </a:br>
            <a:r>
              <a:rPr lang="ru-RU" smtClean="0"/>
              <a:t/>
            </a:r>
            <a:br>
              <a:rPr lang="ru-RU" smtClean="0"/>
            </a:br>
            <a:r>
              <a:rPr lang="ru-RU" smtClean="0"/>
              <a:t>Всё благодаря так называемой дуальной системе образования, суть которой состоит в том, что выпускники получают диплом о </a:t>
            </a:r>
            <a:r>
              <a:rPr lang="ru-RU" b="1" smtClean="0"/>
              <a:t>высшем образовании, подкрепленный долговременной производственной практикой.</a:t>
            </a:r>
            <a:r>
              <a:rPr lang="ru-RU" smtClean="0"/>
              <a:t/>
            </a:r>
            <a:br>
              <a:rPr lang="ru-RU" smtClean="0"/>
            </a:br>
            <a:r>
              <a:rPr lang="ru-RU" smtClean="0"/>
              <a:t/>
            </a:r>
            <a:br>
              <a:rPr lang="ru-RU" smtClean="0"/>
            </a:br>
            <a:endParaRPr lang="ru-RU" smtClean="0"/>
          </a:p>
        </p:txBody>
      </p:sp>
      <p:pic>
        <p:nvPicPr>
          <p:cNvPr id="34821" name="Picture 5" descr="vs_66875_12_af"/>
          <p:cNvPicPr>
            <a:picLocks noChangeAspect="1" noChangeArrowheads="1"/>
          </p:cNvPicPr>
          <p:nvPr/>
        </p:nvPicPr>
        <p:blipFill>
          <a:blip r:embed="rId2"/>
          <a:srcRect/>
          <a:stretch>
            <a:fillRect/>
          </a:stretch>
        </p:blipFill>
        <p:spPr bwMode="auto">
          <a:xfrm>
            <a:off x="6408738" y="4781550"/>
            <a:ext cx="3294062" cy="2076450"/>
          </a:xfrm>
          <a:prstGeom prst="rect">
            <a:avLst/>
          </a:prstGeom>
          <a:noFill/>
        </p:spPr>
      </p:pic>
      <p:pic>
        <p:nvPicPr>
          <p:cNvPr id="34823" name="Picture 7" descr="23WesterwelleDualTraining2"/>
          <p:cNvPicPr>
            <a:picLocks noChangeAspect="1" noChangeArrowheads="1"/>
          </p:cNvPicPr>
          <p:nvPr/>
        </p:nvPicPr>
        <p:blipFill>
          <a:blip r:embed="rId3"/>
          <a:srcRect/>
          <a:stretch>
            <a:fillRect/>
          </a:stretch>
        </p:blipFill>
        <p:spPr bwMode="auto">
          <a:xfrm>
            <a:off x="1685925" y="4945063"/>
            <a:ext cx="3089275" cy="1912937"/>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Заголовок 1"/>
          <p:cNvSpPr>
            <a:spLocks noGrp="1"/>
          </p:cNvSpPr>
          <p:nvPr>
            <p:ph type="title" idx="4294967295"/>
          </p:nvPr>
        </p:nvSpPr>
        <p:spPr>
          <a:xfrm>
            <a:off x="677863" y="261938"/>
            <a:ext cx="8596312" cy="1195387"/>
          </a:xfrm>
        </p:spPr>
        <p:txBody>
          <a:bodyPr/>
          <a:lstStyle/>
          <a:p>
            <a:pPr algn="ctr"/>
            <a:r>
              <a:rPr lang="ru-RU" b="1" smtClean="0"/>
              <a:t>Отличия немецкой системы образования</a:t>
            </a:r>
          </a:p>
        </p:txBody>
      </p:sp>
      <p:sp>
        <p:nvSpPr>
          <p:cNvPr id="35843" name="Объект 2"/>
          <p:cNvSpPr>
            <a:spLocks noGrp="1"/>
          </p:cNvSpPr>
          <p:nvPr>
            <p:ph idx="4294967295"/>
          </p:nvPr>
        </p:nvSpPr>
        <p:spPr>
          <a:xfrm>
            <a:off x="677863" y="1435100"/>
            <a:ext cx="8596312" cy="4344988"/>
          </a:xfrm>
        </p:spPr>
        <p:txBody>
          <a:bodyPr/>
          <a:lstStyle/>
          <a:p>
            <a:endParaRPr lang="ru-RU" smtClean="0"/>
          </a:p>
          <a:p>
            <a:r>
              <a:rPr lang="ru-RU" sz="1600" smtClean="0"/>
              <a:t>Высшее образование в Германии значительно отличается от российской системы. Один из основных принципов организации немецкой высшей школы заключается в академической свободе, которая обладает самыми разными последствиями и проявлениями. Не только сами вузы представляют собой автономные образования, но и каждый член вузовского сообщества обладает свободой и самостоятельностью. В обучении в Германии нет жесткого порядка. С</a:t>
            </a:r>
            <a:r>
              <a:rPr lang="ru-RU" sz="1600" b="1" smtClean="0"/>
              <a:t>туденты немецкого вуза предоставлены сами себе</a:t>
            </a:r>
            <a:r>
              <a:rPr lang="ru-RU" sz="1600" smtClean="0"/>
              <a:t>, что дает свободу выбора и действий, однако требует самодисциплины и ответственности.</a:t>
            </a:r>
          </a:p>
          <a:p>
            <a:r>
              <a:rPr lang="ru-RU" sz="1600" smtClean="0"/>
              <a:t>Обучение в Германии проходит так, что студент немецкого вуза не обязан вместе со своими однокурсниками (такого понятия вообще нет в этой стране) посещать занятия. Ему необходимо </a:t>
            </a:r>
            <a:r>
              <a:rPr lang="ru-RU" sz="1600" b="1" smtClean="0"/>
              <a:t>самому выбрать определенную специальность и учебную программу</a:t>
            </a:r>
            <a:r>
              <a:rPr lang="ru-RU" sz="1600" smtClean="0"/>
              <a:t>, организовать учебный план и личное время в соответствии с требованиями, которые предъявляются к обучающимся по этой программе. Студент может в произвольном порядке ходить на семинары и лекции, выбирать время для практики и стажировок, находить свободное время для подработок. Учитывая такие лояльные правила, не все студенты успевают выполнить стандартный план обучения.</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65113" y="0"/>
            <a:ext cx="8596312" cy="2743200"/>
          </a:xfrm>
        </p:spPr>
        <p:txBody>
          <a:bodyPr rtlCol="0">
            <a:normAutofit lnSpcReduction="10000"/>
          </a:bodyPr>
          <a:lstStyle/>
          <a:p>
            <a:pPr marL="0" indent="0" fontAlgn="auto">
              <a:spcAft>
                <a:spcPts val="0"/>
              </a:spcAft>
              <a:buFont typeface="Wingdings 3" charset="2"/>
              <a:buNone/>
              <a:defRPr/>
            </a:pPr>
            <a:r>
              <a:rPr lang="ru-RU" dirty="0" smtClean="0">
                <a:solidFill>
                  <a:schemeClr val="tx1">
                    <a:lumMod val="75000"/>
                    <a:lumOff val="25000"/>
                  </a:schemeClr>
                </a:solidFill>
              </a:rPr>
              <a:t>	</a:t>
            </a:r>
            <a:r>
              <a:rPr lang="ru-RU" i="1" dirty="0" smtClean="0">
                <a:solidFill>
                  <a:schemeClr val="accent3">
                    <a:lumMod val="75000"/>
                  </a:schemeClr>
                </a:solidFill>
              </a:rPr>
              <a:t>Немецкий </a:t>
            </a:r>
            <a:r>
              <a:rPr lang="ru-RU" i="1" dirty="0">
                <a:solidFill>
                  <a:schemeClr val="accent3">
                    <a:lumMod val="75000"/>
                  </a:schemeClr>
                </a:solidFill>
              </a:rPr>
              <a:t>закон об образовании предоставляет возможность любому гражданину развивать личность и свободно выбирать школу, вуз и профессию по своим наклонностям и способностям</a:t>
            </a:r>
            <a:r>
              <a:rPr lang="ru-RU" i="1" dirty="0" smtClean="0">
                <a:solidFill>
                  <a:schemeClr val="accent3">
                    <a:lumMod val="75000"/>
                  </a:schemeClr>
                </a:solidFill>
              </a:rPr>
              <a:t>.</a:t>
            </a:r>
          </a:p>
          <a:p>
            <a:pPr marL="0" indent="0" fontAlgn="auto">
              <a:spcAft>
                <a:spcPts val="0"/>
              </a:spcAft>
              <a:buFont typeface="Wingdings 3" charset="2"/>
              <a:buNone/>
              <a:defRPr/>
            </a:pPr>
            <a:r>
              <a:rPr lang="ru-RU" i="1" dirty="0">
                <a:solidFill>
                  <a:schemeClr val="accent3">
                    <a:lumMod val="75000"/>
                  </a:schemeClr>
                </a:solidFill>
              </a:rPr>
              <a:t>	</a:t>
            </a:r>
            <a:r>
              <a:rPr lang="ru-RU" i="1" dirty="0" smtClean="0">
                <a:solidFill>
                  <a:schemeClr val="accent3">
                    <a:lumMod val="75000"/>
                  </a:schemeClr>
                </a:solidFill>
              </a:rPr>
              <a:t>Цель </a:t>
            </a:r>
            <a:r>
              <a:rPr lang="ru-RU" i="1" dirty="0">
                <a:solidFill>
                  <a:schemeClr val="accent3">
                    <a:lumMod val="75000"/>
                  </a:schemeClr>
                </a:solidFill>
              </a:rPr>
              <a:t>образовательной политики заключается в оказании оптимальной поддержки каждому человеку и предоставлении ему возможности получить профессиональную подготовку, отвечающую всем потребностям и интересам. </a:t>
            </a:r>
            <a:endParaRPr lang="ru-RU" i="1" dirty="0" smtClean="0">
              <a:solidFill>
                <a:schemeClr val="accent3">
                  <a:lumMod val="75000"/>
                </a:schemeClr>
              </a:solidFill>
            </a:endParaRPr>
          </a:p>
          <a:p>
            <a:pPr marL="0" indent="0" fontAlgn="auto">
              <a:spcAft>
                <a:spcPts val="0"/>
              </a:spcAft>
              <a:buFont typeface="Wingdings 3" charset="2"/>
              <a:buNone/>
              <a:defRPr/>
            </a:pPr>
            <a:r>
              <a:rPr lang="ru-RU" i="1" dirty="0">
                <a:solidFill>
                  <a:schemeClr val="accent3">
                    <a:lumMod val="75000"/>
                  </a:schemeClr>
                </a:solidFill>
              </a:rPr>
              <a:t>	</a:t>
            </a:r>
            <a:r>
              <a:rPr lang="ru-RU" i="1" dirty="0" smtClean="0">
                <a:solidFill>
                  <a:schemeClr val="accent3">
                    <a:lumMod val="75000"/>
                  </a:schemeClr>
                </a:solidFill>
              </a:rPr>
              <a:t>В </a:t>
            </a:r>
            <a:r>
              <a:rPr lang="ru-RU" i="1" dirty="0">
                <a:solidFill>
                  <a:schemeClr val="accent3">
                    <a:lumMod val="75000"/>
                  </a:schemeClr>
                </a:solidFill>
              </a:rPr>
              <a:t>течение жизни гражданам Германии доступен комплекс общего, высшего и профессионального образования.</a:t>
            </a:r>
          </a:p>
          <a:p>
            <a:pPr fontAlgn="auto">
              <a:spcAft>
                <a:spcPts val="0"/>
              </a:spcAft>
              <a:buFont typeface="Wingdings 3" charset="2"/>
              <a:buChar char=""/>
              <a:defRPr/>
            </a:pPr>
            <a:endParaRPr lang="ru-RU" dirty="0">
              <a:solidFill>
                <a:schemeClr val="tx1">
                  <a:lumMod val="75000"/>
                  <a:lumOff val="25000"/>
                </a:schemeClr>
              </a:solidFill>
            </a:endParaRPr>
          </a:p>
        </p:txBody>
      </p:sp>
      <p:pic>
        <p:nvPicPr>
          <p:cNvPr id="4" name="Рисунок 3"/>
          <p:cNvPicPr>
            <a:picLocks noChangeAspect="1"/>
          </p:cNvPicPr>
          <p:nvPr/>
        </p:nvPicPr>
        <p:blipFill>
          <a:blip r:embed="rId2">
            <a:extLst/>
          </a:blip>
          <a:stretch>
            <a:fillRect/>
          </a:stretch>
        </p:blipFill>
        <p:spPr>
          <a:xfrm>
            <a:off x="1764942" y="2743200"/>
            <a:ext cx="6667500" cy="3927423"/>
          </a:xfrm>
          <a:prstGeom prst="roundRect">
            <a:avLst>
              <a:gd name="adj" fmla="val 4167"/>
            </a:avLst>
          </a:prstGeom>
          <a:ln/>
        </p:spPr>
        <p:style>
          <a:lnRef idx="1">
            <a:schemeClr val="accent3"/>
          </a:lnRef>
          <a:fillRef idx="3">
            <a:schemeClr val="accent3"/>
          </a:fillRef>
          <a:effectRef idx="2">
            <a:schemeClr val="accent3"/>
          </a:effectRef>
          <a:fontRef idx="minor">
            <a:schemeClr val="lt1"/>
          </a:fontRef>
        </p:style>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Заголовок 1"/>
          <p:cNvSpPr>
            <a:spLocks noGrp="1"/>
          </p:cNvSpPr>
          <p:nvPr>
            <p:ph type="title"/>
          </p:nvPr>
        </p:nvSpPr>
        <p:spPr>
          <a:xfrm>
            <a:off x="677863" y="0"/>
            <a:ext cx="8596312" cy="3103563"/>
          </a:xfrm>
        </p:spPr>
        <p:txBody>
          <a:bodyPr>
            <a:normAutofit fontScale="90000"/>
          </a:bodyPr>
          <a:lstStyle/>
          <a:p>
            <a:pPr>
              <a:lnSpc>
                <a:spcPct val="150000"/>
              </a:lnSpc>
            </a:pPr>
            <a:r>
              <a:rPr lang="ru-RU" sz="1800" smtClean="0"/>
              <a:t>	Государству крайне необходимы высококвалифицированные специалисты. Правительство страны заинтересовано в качественном обучении профессиональных кадров в различных научных областях. Из бюджета Германии ежегодно выделяются крупные суммы для развития системы образования. </a:t>
            </a:r>
            <a:r>
              <a:rPr lang="ru-RU" sz="1800" b="1" smtClean="0"/>
              <a:t>Обучение в этой стране является бесплатным для всех ее граждан и иностранцев.</a:t>
            </a:r>
            <a:r>
              <a:rPr lang="ru-RU" sz="1800" smtClean="0"/>
              <a:t> Система немецкого образования предполагает обучение в государственных и частных образовательных учреждениях.</a:t>
            </a:r>
            <a:br>
              <a:rPr lang="ru-RU" sz="1800" smtClean="0"/>
            </a:br>
            <a:endParaRPr lang="ru-RU" sz="1800" smtClean="0"/>
          </a:p>
        </p:txBody>
      </p:sp>
      <p:pic>
        <p:nvPicPr>
          <p:cNvPr id="4" name="Объект 3"/>
          <p:cNvPicPr>
            <a:picLocks noGrp="1" noChangeAspect="1"/>
          </p:cNvPicPr>
          <p:nvPr>
            <p:ph idx="1"/>
          </p:nvPr>
        </p:nvPicPr>
        <p:blipFill>
          <a:blip r:embed="rId2"/>
          <a:stretch>
            <a:fillRect/>
          </a:stretch>
        </p:blipFill>
        <p:spPr>
          <a:xfrm rot="827390">
            <a:off x="5624513" y="3759200"/>
            <a:ext cx="3800475" cy="2647950"/>
          </a:xfrm>
        </p:spPr>
        <p:style>
          <a:lnRef idx="2">
            <a:schemeClr val="accent3"/>
          </a:lnRef>
          <a:fillRef idx="1">
            <a:schemeClr val="lt1"/>
          </a:fillRef>
          <a:effectRef idx="0">
            <a:schemeClr val="accent3"/>
          </a:effectRef>
          <a:fontRef idx="minor">
            <a:schemeClr val="dk1"/>
          </a:fontRef>
        </p:style>
      </p:pic>
      <p:pic>
        <p:nvPicPr>
          <p:cNvPr id="5" name="Рисунок 4"/>
          <p:cNvPicPr>
            <a:picLocks noChangeAspect="1"/>
          </p:cNvPicPr>
          <p:nvPr/>
        </p:nvPicPr>
        <p:blipFill>
          <a:blip r:embed="rId3"/>
          <a:stretch>
            <a:fillRect/>
          </a:stretch>
        </p:blipFill>
        <p:spPr>
          <a:xfrm rot="21030913">
            <a:off x="309563" y="3652838"/>
            <a:ext cx="3871912" cy="2859087"/>
          </a:xfrm>
          <a:prstGeom prst="rect">
            <a:avLst/>
          </a:prstGeom>
        </p:spPr>
        <p:style>
          <a:lnRef idx="3">
            <a:schemeClr val="lt1"/>
          </a:lnRef>
          <a:fillRef idx="1">
            <a:schemeClr val="accent3"/>
          </a:fillRef>
          <a:effectRef idx="1">
            <a:schemeClr val="accent3"/>
          </a:effectRef>
          <a:fontRef idx="minor">
            <a:schemeClr val="lt1"/>
          </a:fontRef>
        </p:style>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Заголовок 1"/>
          <p:cNvSpPr>
            <a:spLocks noGrp="1"/>
          </p:cNvSpPr>
          <p:nvPr>
            <p:ph type="title"/>
          </p:nvPr>
        </p:nvSpPr>
        <p:spPr/>
        <p:txBody>
          <a:bodyPr/>
          <a:lstStyle/>
          <a:p>
            <a:pPr algn="ctr"/>
            <a:r>
              <a:rPr lang="ru-RU" smtClean="0"/>
              <a:t>Система образования</a:t>
            </a:r>
          </a:p>
        </p:txBody>
      </p:sp>
      <p:sp>
        <p:nvSpPr>
          <p:cNvPr id="3" name="Объект 2"/>
          <p:cNvSpPr>
            <a:spLocks noGrp="1"/>
          </p:cNvSpPr>
          <p:nvPr>
            <p:ph idx="1"/>
          </p:nvPr>
        </p:nvSpPr>
        <p:spPr/>
        <p:txBody>
          <a:bodyPr rtlCol="0">
            <a:normAutofit/>
          </a:bodyPr>
          <a:lstStyle/>
          <a:p>
            <a:pPr fontAlgn="auto">
              <a:spcAft>
                <a:spcPts val="0"/>
              </a:spcAft>
              <a:buFont typeface="Wingdings 3" charset="2"/>
              <a:buChar char=""/>
              <a:defRPr/>
            </a:pPr>
            <a:r>
              <a:rPr lang="ru-RU" sz="3200" dirty="0" smtClean="0">
                <a:solidFill>
                  <a:schemeClr val="accent3">
                    <a:lumMod val="75000"/>
                  </a:schemeClr>
                </a:solidFill>
              </a:rPr>
              <a:t>Дошкольное образование</a:t>
            </a:r>
          </a:p>
          <a:p>
            <a:pPr fontAlgn="auto">
              <a:spcAft>
                <a:spcPts val="0"/>
              </a:spcAft>
              <a:buFont typeface="Wingdings 3" charset="2"/>
              <a:buChar char=""/>
              <a:defRPr/>
            </a:pPr>
            <a:r>
              <a:rPr lang="ru-RU" sz="3200" dirty="0" smtClean="0">
                <a:solidFill>
                  <a:schemeClr val="accent3">
                    <a:lumMod val="75000"/>
                  </a:schemeClr>
                </a:solidFill>
              </a:rPr>
              <a:t>Школьное образование</a:t>
            </a:r>
          </a:p>
          <a:p>
            <a:pPr fontAlgn="auto">
              <a:spcAft>
                <a:spcPts val="0"/>
              </a:spcAft>
              <a:buFont typeface="Wingdings 3" charset="2"/>
              <a:buChar char=""/>
              <a:defRPr/>
            </a:pPr>
            <a:r>
              <a:rPr lang="ru-RU" sz="3200" dirty="0" smtClean="0">
                <a:solidFill>
                  <a:schemeClr val="accent3">
                    <a:lumMod val="75000"/>
                  </a:schemeClr>
                </a:solidFill>
              </a:rPr>
              <a:t>Высшее образование</a:t>
            </a:r>
            <a:endParaRPr lang="ru-RU" sz="3200" dirty="0">
              <a:solidFill>
                <a:schemeClr val="accent3">
                  <a:lumMod val="75000"/>
                </a:schemeClr>
              </a:solidFill>
            </a:endParaRPr>
          </a:p>
        </p:txBody>
      </p:sp>
      <p:sp>
        <p:nvSpPr>
          <p:cNvPr id="5" name="Выгнутая вправо стрелка 4"/>
          <p:cNvSpPr/>
          <p:nvPr/>
        </p:nvSpPr>
        <p:spPr>
          <a:xfrm>
            <a:off x="7372350" y="928688"/>
            <a:ext cx="766763" cy="1800225"/>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6" name="Выгнутая вправо стрелка 5"/>
          <p:cNvSpPr/>
          <p:nvPr/>
        </p:nvSpPr>
        <p:spPr>
          <a:xfrm>
            <a:off x="7372350" y="928688"/>
            <a:ext cx="1335088" cy="239871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7" name="Выгнутая вправо стрелка 6"/>
          <p:cNvSpPr/>
          <p:nvPr/>
        </p:nvSpPr>
        <p:spPr>
          <a:xfrm>
            <a:off x="7372350" y="793750"/>
            <a:ext cx="1819275" cy="3387725"/>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pic>
        <p:nvPicPr>
          <p:cNvPr id="21510" name="Рисунок 8"/>
          <p:cNvPicPr>
            <a:picLocks noChangeAspect="1"/>
          </p:cNvPicPr>
          <p:nvPr/>
        </p:nvPicPr>
        <p:blipFill>
          <a:blip r:embed="rId2"/>
          <a:srcRect/>
          <a:stretch>
            <a:fillRect/>
          </a:stretch>
        </p:blipFill>
        <p:spPr bwMode="auto">
          <a:xfrm>
            <a:off x="517525" y="4152900"/>
            <a:ext cx="2947988" cy="2509838"/>
          </a:xfrm>
          <a:prstGeom prst="rect">
            <a:avLst/>
          </a:prstGeom>
          <a:noFill/>
          <a:ln w="9525">
            <a:noFill/>
            <a:miter lim="800000"/>
            <a:headEnd/>
            <a:tailEnd/>
          </a:ln>
        </p:spPr>
      </p:pic>
      <p:pic>
        <p:nvPicPr>
          <p:cNvPr id="21511" name="Рисунок 9"/>
          <p:cNvPicPr>
            <a:picLocks noChangeAspect="1"/>
          </p:cNvPicPr>
          <p:nvPr/>
        </p:nvPicPr>
        <p:blipFill>
          <a:blip r:embed="rId3"/>
          <a:srcRect/>
          <a:stretch>
            <a:fillRect/>
          </a:stretch>
        </p:blipFill>
        <p:spPr bwMode="auto">
          <a:xfrm>
            <a:off x="6656388" y="4152900"/>
            <a:ext cx="3251200" cy="2482850"/>
          </a:xfrm>
          <a:prstGeom prst="rect">
            <a:avLst/>
          </a:prstGeom>
          <a:noFill/>
          <a:ln w="9525">
            <a:noFill/>
            <a:miter lim="800000"/>
            <a:headEnd/>
            <a:tailEnd/>
          </a:ln>
        </p:spPr>
      </p:pic>
      <p:pic>
        <p:nvPicPr>
          <p:cNvPr id="21512" name="Рисунок 10"/>
          <p:cNvPicPr>
            <a:picLocks noChangeAspect="1"/>
          </p:cNvPicPr>
          <p:nvPr/>
        </p:nvPicPr>
        <p:blipFill>
          <a:blip r:embed="rId4"/>
          <a:srcRect/>
          <a:stretch>
            <a:fillRect/>
          </a:stretch>
        </p:blipFill>
        <p:spPr bwMode="auto">
          <a:xfrm>
            <a:off x="3465513" y="4152900"/>
            <a:ext cx="3190875" cy="2476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p>
            <a:pPr algn="ctr" fontAlgn="auto">
              <a:spcAft>
                <a:spcPts val="0"/>
              </a:spcAft>
              <a:defRPr/>
            </a:pPr>
            <a:r>
              <a:rPr lang="ru-RU" b="1" dirty="0" smtClean="0">
                <a:effectLst>
                  <a:outerShdw blurRad="38100" dist="38100" dir="2700000" algn="tl">
                    <a:srgbClr val="000000">
                      <a:alpha val="43137"/>
                    </a:srgbClr>
                  </a:outerShdw>
                </a:effectLst>
              </a:rPr>
              <a:t>Дошкольное образование </a:t>
            </a:r>
            <a:endParaRPr lang="ru-RU" b="1" dirty="0">
              <a:effectLst>
                <a:outerShdw blurRad="38100" dist="38100" dir="2700000" algn="tl">
                  <a:srgbClr val="000000">
                    <a:alpha val="43137"/>
                  </a:srgbClr>
                </a:outerShdw>
              </a:effectLst>
            </a:endParaRPr>
          </a:p>
        </p:txBody>
      </p:sp>
      <p:sp>
        <p:nvSpPr>
          <p:cNvPr id="3" name="Объект 2"/>
          <p:cNvSpPr>
            <a:spLocks noGrp="1"/>
          </p:cNvSpPr>
          <p:nvPr>
            <p:ph idx="1"/>
          </p:nvPr>
        </p:nvSpPr>
        <p:spPr>
          <a:xfrm>
            <a:off x="677863" y="1319213"/>
            <a:ext cx="8596312" cy="3762375"/>
          </a:xfrm>
        </p:spPr>
        <p:txBody>
          <a:bodyPr rtlCol="0">
            <a:normAutofit/>
          </a:bodyPr>
          <a:lstStyle/>
          <a:p>
            <a:pPr fontAlgn="auto">
              <a:spcAft>
                <a:spcPts val="0"/>
              </a:spcAft>
              <a:buFont typeface="Wingdings 3" charset="2"/>
              <a:buChar char=""/>
              <a:defRPr/>
            </a:pPr>
            <a:r>
              <a:rPr lang="ru-RU" dirty="0">
                <a:solidFill>
                  <a:schemeClr val="accent3">
                    <a:lumMod val="75000"/>
                  </a:schemeClr>
                </a:solidFill>
              </a:rPr>
              <a:t>Система дошкольных учреждений в Германии по российским меркам не очень удобна. Это связано со временем работы детских садов. К примеру, садики чаще всего работают с 7 до 12 часов дня. Но вас могут попросить забирать ребенка на обеденный перерыв, а потом привести его обратно. А если сад работает до четырех часов вечера, раньше забрать ребенка вы никак не сможете. В отличие от российских детских садов, в Германии не проводятся дошкольные занятия с детьми. Садики не контролируются Министерством образования, поэтому для них не разработана соответствующая программа. Образованием детей занимаются непосредственно родственники или отдают малышей в развивающие кружки.</a:t>
            </a:r>
          </a:p>
        </p:txBody>
      </p:sp>
      <p:pic>
        <p:nvPicPr>
          <p:cNvPr id="22531" name="Рисунок 3"/>
          <p:cNvPicPr>
            <a:picLocks noChangeAspect="1"/>
          </p:cNvPicPr>
          <p:nvPr/>
        </p:nvPicPr>
        <p:blipFill>
          <a:blip r:embed="rId2"/>
          <a:srcRect/>
          <a:stretch>
            <a:fillRect/>
          </a:stretch>
        </p:blipFill>
        <p:spPr bwMode="auto">
          <a:xfrm rot="356913">
            <a:off x="5795963" y="4438650"/>
            <a:ext cx="3044825" cy="2163763"/>
          </a:xfrm>
          <a:prstGeom prst="rect">
            <a:avLst/>
          </a:prstGeom>
          <a:noFill/>
          <a:ln w="9525">
            <a:noFill/>
            <a:miter lim="800000"/>
            <a:headEnd/>
            <a:tailEnd/>
          </a:ln>
        </p:spPr>
      </p:pic>
      <p:pic>
        <p:nvPicPr>
          <p:cNvPr id="22532" name="Рисунок 4"/>
          <p:cNvPicPr>
            <a:picLocks noChangeAspect="1"/>
          </p:cNvPicPr>
          <p:nvPr/>
        </p:nvPicPr>
        <p:blipFill>
          <a:blip r:embed="rId3"/>
          <a:srcRect/>
          <a:stretch>
            <a:fillRect/>
          </a:stretch>
        </p:blipFill>
        <p:spPr bwMode="auto">
          <a:xfrm rot="-339470">
            <a:off x="947738" y="4338638"/>
            <a:ext cx="3271837" cy="2266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7863" y="609600"/>
            <a:ext cx="8596312" cy="874713"/>
          </a:xfrm>
        </p:spPr>
        <p:txBody>
          <a:bodyPr rtlCol="0"/>
          <a:lstStyle/>
          <a:p>
            <a:pPr algn="ctr" fontAlgn="auto">
              <a:spcAft>
                <a:spcPts val="0"/>
              </a:spcAft>
              <a:defRPr/>
            </a:pPr>
            <a:r>
              <a:rPr lang="ru-RU" b="1" dirty="0" smtClean="0">
                <a:effectLst>
                  <a:outerShdw blurRad="38100" dist="38100" dir="2700000" algn="tl">
                    <a:srgbClr val="000000">
                      <a:alpha val="43137"/>
                    </a:srgbClr>
                  </a:outerShdw>
                </a:effectLst>
              </a:rPr>
              <a:t>Школьное образование</a:t>
            </a:r>
            <a:endParaRPr lang="ru-RU" b="1" dirty="0">
              <a:effectLst>
                <a:outerShdw blurRad="38100" dist="38100" dir="2700000" algn="tl">
                  <a:srgbClr val="000000">
                    <a:alpha val="43137"/>
                  </a:srgbClr>
                </a:outerShdw>
              </a:effectLst>
            </a:endParaRPr>
          </a:p>
        </p:txBody>
      </p:sp>
      <p:sp>
        <p:nvSpPr>
          <p:cNvPr id="3" name="Объект 2"/>
          <p:cNvSpPr>
            <a:spLocks noGrp="1"/>
          </p:cNvSpPr>
          <p:nvPr>
            <p:ph idx="1"/>
          </p:nvPr>
        </p:nvSpPr>
        <p:spPr>
          <a:xfrm>
            <a:off x="677863" y="1484313"/>
            <a:ext cx="8596312" cy="4557712"/>
          </a:xfrm>
        </p:spPr>
        <p:txBody>
          <a:bodyPr rtlCol="0">
            <a:normAutofit/>
          </a:bodyPr>
          <a:lstStyle/>
          <a:p>
            <a:pPr fontAlgn="auto">
              <a:spcAft>
                <a:spcPts val="0"/>
              </a:spcAft>
              <a:buFont typeface="Wingdings 3" charset="2"/>
              <a:buChar char=""/>
              <a:defRPr/>
            </a:pPr>
            <a:r>
              <a:rPr lang="ru-RU" dirty="0">
                <a:solidFill>
                  <a:schemeClr val="accent3">
                    <a:lumMod val="75000"/>
                  </a:schemeClr>
                </a:solidFill>
              </a:rPr>
              <a:t>Общее образование в Германии бесплатное. Абсолютно для всех обязательно 9-летнее школьное образование, а для самых способных и одаренных детей, планирующих поступление в вуз, система рассчитана на 12-13 лет. </a:t>
            </a:r>
            <a:endParaRPr lang="ru-RU" dirty="0" smtClean="0">
              <a:solidFill>
                <a:schemeClr val="accent3">
                  <a:lumMod val="75000"/>
                </a:schemeClr>
              </a:solidFill>
            </a:endParaRPr>
          </a:p>
          <a:p>
            <a:pPr fontAlgn="auto">
              <a:spcAft>
                <a:spcPts val="0"/>
              </a:spcAft>
              <a:buFont typeface="Wingdings 3" charset="2"/>
              <a:buChar char=""/>
              <a:defRPr/>
            </a:pPr>
            <a:r>
              <a:rPr lang="ru-RU" dirty="0" smtClean="0">
                <a:solidFill>
                  <a:schemeClr val="accent3">
                    <a:lumMod val="75000"/>
                  </a:schemeClr>
                </a:solidFill>
              </a:rPr>
              <a:t>В </a:t>
            </a:r>
            <a:r>
              <a:rPr lang="ru-RU" dirty="0">
                <a:solidFill>
                  <a:schemeClr val="accent3">
                    <a:lumMod val="75000"/>
                  </a:schemeClr>
                </a:solidFill>
              </a:rPr>
              <a:t>Германии на сегодняшний день для более 12 миллионов школьников открыто около 50 тысяч школ.</a:t>
            </a:r>
          </a:p>
          <a:p>
            <a:pPr fontAlgn="auto">
              <a:spcAft>
                <a:spcPts val="0"/>
              </a:spcAft>
              <a:buFont typeface="Wingdings 3" charset="2"/>
              <a:buChar char=""/>
              <a:defRPr/>
            </a:pPr>
            <a:endParaRPr lang="ru-RU" dirty="0">
              <a:solidFill>
                <a:schemeClr val="tx1">
                  <a:lumMod val="75000"/>
                  <a:lumOff val="25000"/>
                </a:schemeClr>
              </a:solidFill>
            </a:endParaRPr>
          </a:p>
        </p:txBody>
      </p:sp>
      <p:pic>
        <p:nvPicPr>
          <p:cNvPr id="23555" name="Рисунок 3"/>
          <p:cNvPicPr>
            <a:picLocks noChangeAspect="1"/>
          </p:cNvPicPr>
          <p:nvPr/>
        </p:nvPicPr>
        <p:blipFill>
          <a:blip r:embed="rId2"/>
          <a:srcRect/>
          <a:stretch>
            <a:fillRect/>
          </a:stretch>
        </p:blipFill>
        <p:spPr bwMode="auto">
          <a:xfrm rot="361035">
            <a:off x="376238" y="3592513"/>
            <a:ext cx="4681537" cy="2911475"/>
          </a:xfrm>
          <a:prstGeom prst="rect">
            <a:avLst/>
          </a:prstGeom>
          <a:noFill/>
          <a:ln w="9525">
            <a:noFill/>
            <a:miter lim="800000"/>
            <a:headEnd/>
            <a:tailEnd/>
          </a:ln>
        </p:spPr>
      </p:pic>
      <p:pic>
        <p:nvPicPr>
          <p:cNvPr id="23556" name="Рисунок 4"/>
          <p:cNvPicPr>
            <a:picLocks noChangeAspect="1"/>
          </p:cNvPicPr>
          <p:nvPr/>
        </p:nvPicPr>
        <p:blipFill>
          <a:blip r:embed="rId3"/>
          <a:srcRect/>
          <a:stretch>
            <a:fillRect/>
          </a:stretch>
        </p:blipFill>
        <p:spPr bwMode="auto">
          <a:xfrm rot="-557726">
            <a:off x="5783263" y="3452813"/>
            <a:ext cx="4427537" cy="2949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normAutofit fontScale="90000"/>
          </a:bodyPr>
          <a:lstStyle/>
          <a:p>
            <a:pPr algn="ctr" fontAlgn="auto">
              <a:spcAft>
                <a:spcPts val="0"/>
              </a:spcAft>
              <a:defRPr/>
            </a:pPr>
            <a:r>
              <a:rPr lang="ru-RU" dirty="0"/>
              <a:t>Система школьного образования делится на три ступени: </a:t>
            </a:r>
            <a:br>
              <a:rPr lang="ru-RU" dirty="0"/>
            </a:br>
            <a:endParaRPr lang="ru-RU" dirty="0"/>
          </a:p>
        </p:txBody>
      </p:sp>
      <p:sp>
        <p:nvSpPr>
          <p:cNvPr id="3" name="Объект 2"/>
          <p:cNvSpPr>
            <a:spLocks noGrp="1"/>
          </p:cNvSpPr>
          <p:nvPr>
            <p:ph idx="1"/>
          </p:nvPr>
        </p:nvSpPr>
        <p:spPr/>
        <p:txBody>
          <a:bodyPr rtlCol="0">
            <a:normAutofit/>
          </a:bodyPr>
          <a:lstStyle/>
          <a:p>
            <a:pPr fontAlgn="auto">
              <a:spcAft>
                <a:spcPts val="0"/>
              </a:spcAft>
              <a:buFont typeface="Wingdings 3" charset="2"/>
              <a:buChar char=""/>
              <a:defRPr/>
            </a:pPr>
            <a:r>
              <a:rPr lang="ru-RU" dirty="0" smtClean="0">
                <a:solidFill>
                  <a:schemeClr val="tx1">
                    <a:lumMod val="75000"/>
                    <a:lumOff val="25000"/>
                  </a:schemeClr>
                </a:solidFill>
              </a:rPr>
              <a:t>начальное </a:t>
            </a:r>
            <a:r>
              <a:rPr lang="ru-RU" dirty="0">
                <a:solidFill>
                  <a:schemeClr val="tx1">
                    <a:lumMod val="75000"/>
                    <a:lumOff val="25000"/>
                  </a:schemeClr>
                </a:solidFill>
              </a:rPr>
              <a:t>(до 4го класса), </a:t>
            </a:r>
            <a:endParaRPr lang="ru-RU" dirty="0" smtClean="0">
              <a:solidFill>
                <a:schemeClr val="tx1">
                  <a:lumMod val="75000"/>
                  <a:lumOff val="25000"/>
                </a:schemeClr>
              </a:solidFill>
            </a:endParaRPr>
          </a:p>
          <a:p>
            <a:pPr fontAlgn="auto">
              <a:spcAft>
                <a:spcPts val="0"/>
              </a:spcAft>
              <a:buFont typeface="Wingdings 3" charset="2"/>
              <a:buChar char=""/>
              <a:defRPr/>
            </a:pPr>
            <a:r>
              <a:rPr lang="ru-RU" dirty="0" smtClean="0">
                <a:solidFill>
                  <a:schemeClr val="tx1">
                    <a:lumMod val="75000"/>
                    <a:lumOff val="25000"/>
                  </a:schemeClr>
                </a:solidFill>
              </a:rPr>
              <a:t>первое </a:t>
            </a:r>
            <a:r>
              <a:rPr lang="ru-RU" dirty="0">
                <a:solidFill>
                  <a:schemeClr val="tx1">
                    <a:lumMod val="75000"/>
                    <a:lumOff val="25000"/>
                  </a:schemeClr>
                </a:solidFill>
              </a:rPr>
              <a:t>среднее (с 4го по 10й класс</a:t>
            </a:r>
            <a:r>
              <a:rPr lang="ru-RU" dirty="0" smtClean="0">
                <a:solidFill>
                  <a:schemeClr val="tx1">
                    <a:lumMod val="75000"/>
                    <a:lumOff val="25000"/>
                  </a:schemeClr>
                </a:solidFill>
              </a:rPr>
              <a:t>), </a:t>
            </a:r>
          </a:p>
          <a:p>
            <a:pPr fontAlgn="auto">
              <a:spcAft>
                <a:spcPts val="0"/>
              </a:spcAft>
              <a:buFont typeface="Wingdings 3" charset="2"/>
              <a:buChar char=""/>
              <a:defRPr/>
            </a:pPr>
            <a:r>
              <a:rPr lang="ru-RU" dirty="0" smtClean="0">
                <a:solidFill>
                  <a:schemeClr val="tx1">
                    <a:lumMod val="75000"/>
                    <a:lumOff val="25000"/>
                  </a:schemeClr>
                </a:solidFill>
              </a:rPr>
              <a:t>второе </a:t>
            </a:r>
            <a:r>
              <a:rPr lang="ru-RU" dirty="0">
                <a:solidFill>
                  <a:schemeClr val="tx1">
                    <a:lumMod val="75000"/>
                    <a:lumOff val="25000"/>
                  </a:schemeClr>
                </a:solidFill>
              </a:rPr>
              <a:t>среднее (с 10го по 13 класс</a:t>
            </a:r>
            <a:r>
              <a:rPr lang="ru-RU" dirty="0" smtClean="0">
                <a:solidFill>
                  <a:schemeClr val="tx1">
                    <a:lumMod val="75000"/>
                    <a:lumOff val="25000"/>
                  </a:schemeClr>
                </a:solidFill>
              </a:rPr>
              <a:t>).</a:t>
            </a:r>
          </a:p>
          <a:p>
            <a:pPr marL="0" indent="0" fontAlgn="auto">
              <a:spcAft>
                <a:spcPts val="0"/>
              </a:spcAft>
              <a:buFont typeface="Wingdings 3" charset="2"/>
              <a:buNone/>
              <a:defRPr/>
            </a:pPr>
            <a:r>
              <a:rPr lang="ru-RU" dirty="0">
                <a:solidFill>
                  <a:schemeClr val="tx1">
                    <a:lumMod val="75000"/>
                    <a:lumOff val="25000"/>
                  </a:schemeClr>
                </a:solidFill>
              </a:rPr>
              <a:t/>
            </a:r>
            <a:br>
              <a:rPr lang="ru-RU" dirty="0">
                <a:solidFill>
                  <a:schemeClr val="tx1">
                    <a:lumMod val="75000"/>
                    <a:lumOff val="25000"/>
                  </a:schemeClr>
                </a:solidFill>
              </a:rPr>
            </a:br>
            <a:r>
              <a:rPr lang="ru-RU" dirty="0" smtClean="0">
                <a:solidFill>
                  <a:schemeClr val="tx1">
                    <a:lumMod val="75000"/>
                    <a:lumOff val="25000"/>
                  </a:schemeClr>
                </a:solidFill>
              </a:rPr>
              <a:t>	Все </a:t>
            </a:r>
            <a:r>
              <a:rPr lang="ru-RU" dirty="0">
                <a:solidFill>
                  <a:schemeClr val="tx1">
                    <a:lumMod val="75000"/>
                    <a:lumOff val="25000"/>
                  </a:schemeClr>
                </a:solidFill>
              </a:rPr>
              <a:t>дети, которые достигли шестилетнего возраста, поступают в начальную школу (</a:t>
            </a:r>
            <a:r>
              <a:rPr lang="ru-RU" dirty="0" err="1">
                <a:solidFill>
                  <a:schemeClr val="tx1">
                    <a:lumMod val="75000"/>
                    <a:lumOff val="25000"/>
                  </a:schemeClr>
                </a:solidFill>
              </a:rPr>
              <a:t>Grundschule</a:t>
            </a:r>
            <a:r>
              <a:rPr lang="ru-RU" dirty="0">
                <a:solidFill>
                  <a:schemeClr val="tx1">
                    <a:lumMod val="75000"/>
                    <a:lumOff val="25000"/>
                  </a:schemeClr>
                </a:solidFill>
              </a:rPr>
              <a:t>). Обучение в ней продолжается четыре года, нагрузка составляет порядка 20-30 часов в неделю. </a:t>
            </a:r>
            <a:br>
              <a:rPr lang="ru-RU" dirty="0">
                <a:solidFill>
                  <a:schemeClr val="tx1">
                    <a:lumMod val="75000"/>
                    <a:lumOff val="25000"/>
                  </a:schemeClr>
                </a:solidFill>
              </a:rPr>
            </a:br>
            <a:r>
              <a:rPr lang="ru-RU" dirty="0" smtClean="0">
                <a:solidFill>
                  <a:schemeClr val="tx1">
                    <a:lumMod val="75000"/>
                    <a:lumOff val="25000"/>
                  </a:schemeClr>
                </a:solidFill>
              </a:rPr>
              <a:t>	После </a:t>
            </a:r>
            <a:r>
              <a:rPr lang="ru-RU" dirty="0">
                <a:solidFill>
                  <a:schemeClr val="tx1">
                    <a:lumMod val="75000"/>
                    <a:lumOff val="25000"/>
                  </a:schemeClr>
                </a:solidFill>
              </a:rPr>
              <a:t>окончания начальной школы дети могут продолжать обучение в </a:t>
            </a:r>
            <a:r>
              <a:rPr lang="ru-RU" dirty="0" err="1">
                <a:solidFill>
                  <a:schemeClr val="tx1">
                    <a:lumMod val="75000"/>
                    <a:lumOff val="25000"/>
                  </a:schemeClr>
                </a:solidFill>
              </a:rPr>
              <a:t>Hauptschule</a:t>
            </a:r>
            <a:r>
              <a:rPr lang="ru-RU" dirty="0">
                <a:solidFill>
                  <a:schemeClr val="tx1">
                    <a:lumMod val="75000"/>
                    <a:lumOff val="25000"/>
                  </a:schemeClr>
                </a:solidFill>
              </a:rPr>
              <a:t>, </a:t>
            </a:r>
            <a:r>
              <a:rPr lang="ru-RU" dirty="0" err="1">
                <a:solidFill>
                  <a:schemeClr val="tx1">
                    <a:lumMod val="75000"/>
                    <a:lumOff val="25000"/>
                  </a:schemeClr>
                </a:solidFill>
              </a:rPr>
              <a:t>Realschule</a:t>
            </a:r>
            <a:r>
              <a:rPr lang="ru-RU" dirty="0">
                <a:solidFill>
                  <a:schemeClr val="tx1">
                    <a:lumMod val="75000"/>
                    <a:lumOff val="25000"/>
                  </a:schemeClr>
                </a:solidFill>
              </a:rPr>
              <a:t>, </a:t>
            </a:r>
            <a:r>
              <a:rPr lang="ru-RU" dirty="0" err="1">
                <a:solidFill>
                  <a:schemeClr val="tx1">
                    <a:lumMod val="75000"/>
                    <a:lumOff val="25000"/>
                  </a:schemeClr>
                </a:solidFill>
              </a:rPr>
              <a:t>Gymnasium</a:t>
            </a:r>
            <a:r>
              <a:rPr lang="ru-RU" dirty="0">
                <a:solidFill>
                  <a:schemeClr val="tx1">
                    <a:lumMod val="75000"/>
                    <a:lumOff val="25000"/>
                  </a:schemeClr>
                </a:solidFill>
              </a:rPr>
              <a:t> или </a:t>
            </a:r>
            <a:r>
              <a:rPr lang="ru-RU" dirty="0" err="1">
                <a:solidFill>
                  <a:schemeClr val="tx1">
                    <a:lumMod val="75000"/>
                    <a:lumOff val="25000"/>
                  </a:schemeClr>
                </a:solidFill>
              </a:rPr>
              <a:t>Gesamtschule</a:t>
            </a:r>
            <a:r>
              <a:rPr lang="ru-RU" dirty="0">
                <a:solidFill>
                  <a:schemeClr val="tx1">
                    <a:lumMod val="75000"/>
                    <a:lumOff val="25000"/>
                  </a:schemeClr>
                </a:solidFill>
              </a:rPr>
              <a:t>.</a:t>
            </a:r>
          </a:p>
          <a:p>
            <a:pPr fontAlgn="auto">
              <a:spcAft>
                <a:spcPts val="0"/>
              </a:spcAft>
              <a:buFont typeface="Wingdings 3" charset="2"/>
              <a:buChar char=""/>
              <a:defRPr/>
            </a:pPr>
            <a:endParaRPr lang="ru-RU" dirty="0">
              <a:solidFill>
                <a:schemeClr val="tx1">
                  <a:lumMod val="75000"/>
                  <a:lumOff val="25000"/>
                </a:schemeClr>
              </a:solidFill>
            </a:endParaRPr>
          </a:p>
        </p:txBody>
      </p:sp>
      <p:pic>
        <p:nvPicPr>
          <p:cNvPr id="24580" name="Picture 4" descr="image002"/>
          <p:cNvPicPr>
            <a:picLocks noChangeAspect="1" noChangeArrowheads="1"/>
          </p:cNvPicPr>
          <p:nvPr/>
        </p:nvPicPr>
        <p:blipFill>
          <a:blip r:embed="rId2"/>
          <a:srcRect/>
          <a:stretch>
            <a:fillRect/>
          </a:stretch>
        </p:blipFill>
        <p:spPr bwMode="auto">
          <a:xfrm>
            <a:off x="7192963" y="4822825"/>
            <a:ext cx="2746375" cy="2035175"/>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Объект 2"/>
          <p:cNvSpPr>
            <a:spLocks noGrp="1"/>
          </p:cNvSpPr>
          <p:nvPr>
            <p:ph idx="1"/>
          </p:nvPr>
        </p:nvSpPr>
        <p:spPr>
          <a:xfrm>
            <a:off x="677863" y="538163"/>
            <a:ext cx="8596312" cy="5503862"/>
          </a:xfrm>
        </p:spPr>
        <p:txBody>
          <a:bodyPr/>
          <a:lstStyle/>
          <a:p>
            <a:r>
              <a:rPr lang="ru-RU" smtClean="0"/>
              <a:t>Наиболее слабые ученики для дальнейшего обучения направляются в Hauptschule (главную школу), где обучаются в течение пяти лет. Основная ее цель заключается в подготовке к малоквалифицированной деятельности. Здесь можно получить лишь базовое образование. Нагрузка составляет 30-33 часа в неделю. По окончании главной школы выпускник может продолжить обучение и получить профессиональное образование или начать работать.</a:t>
            </a:r>
          </a:p>
          <a:p>
            <a:endParaRPr lang="ru-RU" smtClean="0"/>
          </a:p>
        </p:txBody>
      </p:sp>
      <p:pic>
        <p:nvPicPr>
          <p:cNvPr id="25604" name="Picture 4" descr="5"/>
          <p:cNvPicPr>
            <a:picLocks noChangeAspect="1" noChangeArrowheads="1"/>
          </p:cNvPicPr>
          <p:nvPr/>
        </p:nvPicPr>
        <p:blipFill>
          <a:blip r:embed="rId2"/>
          <a:srcRect/>
          <a:stretch>
            <a:fillRect/>
          </a:stretch>
        </p:blipFill>
        <p:spPr bwMode="auto">
          <a:xfrm>
            <a:off x="3578225" y="2574925"/>
            <a:ext cx="6175375" cy="411480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Объект 2"/>
          <p:cNvSpPr>
            <a:spLocks noGrp="1"/>
          </p:cNvSpPr>
          <p:nvPr>
            <p:ph idx="1"/>
          </p:nvPr>
        </p:nvSpPr>
        <p:spPr>
          <a:xfrm>
            <a:off x="677863" y="376238"/>
            <a:ext cx="8596312" cy="2041525"/>
          </a:xfrm>
        </p:spPr>
        <p:txBody>
          <a:bodyPr/>
          <a:lstStyle/>
          <a:p>
            <a:r>
              <a:rPr lang="ru-RU" smtClean="0"/>
              <a:t>Ученики с результатами выше средних поступают в Realschule (реальную школу) и обучаются на протяжении шести лет. Такие школы обладают достаточно высоким статусом и предоставляют профессиональное образование в сферах торговли, обслуживания и государственной службы. Полученный по результатам обучения высокий бал позволяет с легкостью поступить в гимназию, а затем и в вуз.</a:t>
            </a:r>
          </a:p>
          <a:p>
            <a:endParaRPr lang="ru-RU" smtClean="0"/>
          </a:p>
        </p:txBody>
      </p:sp>
      <p:pic>
        <p:nvPicPr>
          <p:cNvPr id="26629" name="Picture 5" descr="Schoolchildren-in-Germany-007"/>
          <p:cNvPicPr>
            <a:picLocks noChangeAspect="1" noChangeArrowheads="1"/>
          </p:cNvPicPr>
          <p:nvPr/>
        </p:nvPicPr>
        <p:blipFill>
          <a:blip r:embed="rId2"/>
          <a:srcRect/>
          <a:stretch>
            <a:fillRect/>
          </a:stretch>
        </p:blipFill>
        <p:spPr bwMode="auto">
          <a:xfrm>
            <a:off x="2478088" y="2119313"/>
            <a:ext cx="7602537" cy="4560887"/>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Грань">
  <a:themeElements>
    <a:clrScheme name="Красный и оранжевый">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Грань">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Бороздки">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7145" cap="flat" cmpd="sng" algn="ctr">
          <a:solidFill>
            <a:schemeClr val="phClr"/>
          </a:solidFill>
          <a:prstDash val="solid"/>
        </a:ln>
        <a:ln w="58420" cap="flat" cmpd="thickThin" algn="ctr">
          <a:solidFill>
            <a:schemeClr val="phClr">
              <a:shade val="95000"/>
              <a:alpha val="50000"/>
              <a:satMod val="150000"/>
            </a:schemeClr>
          </a:solidFill>
          <a:prstDash val="solid"/>
        </a:ln>
      </a:lnStyleLst>
      <a:effectStyleLst>
        <a:effectStyle>
          <a:effectLst/>
        </a:effectStyle>
        <a:effectStyle>
          <a:effectLst>
            <a:outerShdw blurRad="50800" dist="38100" dir="2700000" rotWithShape="0">
              <a:srgbClr val="000000">
                <a:alpha val="60000"/>
              </a:srgbClr>
            </a:outerShdw>
          </a:effectLst>
          <a:scene3d>
            <a:camera prst="orthographicFront">
              <a:rot lat="0" lon="0" rev="0"/>
            </a:camera>
            <a:lightRig rig="flat" dir="tl"/>
          </a:scene3d>
          <a:sp3d prstMaterial="flat">
            <a:bevelT w="31750" h="63500" prst="riblet"/>
          </a:sp3d>
        </a:effectStyle>
        <a:effectStyle>
          <a:effectLst>
            <a:outerShdw blurRad="50800" dist="38100" dir="2700000" algn="ctr" rotWithShape="0">
              <a:srgbClr val="000000">
                <a:alpha val="60000"/>
              </a:srgbClr>
            </a:outerShdw>
          </a:effectLst>
          <a:scene3d>
            <a:camera prst="orthographicFront">
              <a:rot lat="0" lon="0" rev="0"/>
            </a:camera>
            <a:lightRig rig="flat" dir="tl"/>
          </a:scene3d>
          <a:sp3d prstMaterial="flat">
            <a:bevelT w="57150" h="114300" prst="riblet"/>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78</TotalTime>
  <Words>809</Words>
  <Application>Microsoft Office PowerPoint</Application>
  <PresentationFormat>Широкоэкранный</PresentationFormat>
  <Paragraphs>34</Paragraphs>
  <Slides>14</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14</vt:i4>
      </vt:variant>
    </vt:vector>
  </HeadingPairs>
  <TitlesOfParts>
    <vt:vector size="18" baseType="lpstr">
      <vt:lpstr>Arial</vt:lpstr>
      <vt:lpstr>Trebuchet MS</vt:lpstr>
      <vt:lpstr>Wingdings 3</vt:lpstr>
      <vt:lpstr>Грань</vt:lpstr>
      <vt:lpstr>Система образования  в Германии</vt:lpstr>
      <vt:lpstr>Презентация PowerPoint</vt:lpstr>
      <vt:lpstr> Государству крайне необходимы высококвалифицированные специалисты. Правительство страны заинтересовано в качественном обучении профессиональных кадров в различных научных областях. Из бюджета Германии ежегодно выделяются крупные суммы для развития системы образования. Обучение в этой стране является бесплатным для всех ее граждан и иностранцев. Система немецкого образования предполагает обучение в государственных и частных образовательных учреждениях. </vt:lpstr>
      <vt:lpstr>Система образования</vt:lpstr>
      <vt:lpstr>Дошкольное образование </vt:lpstr>
      <vt:lpstr>Школьное образование</vt:lpstr>
      <vt:lpstr>Система школьного образования делится на три ступени:  </vt:lpstr>
      <vt:lpstr>Презентация PowerPoint</vt:lpstr>
      <vt:lpstr>Презентация PowerPoint</vt:lpstr>
      <vt:lpstr>Презентация PowerPoint</vt:lpstr>
      <vt:lpstr>Презентация PowerPoint</vt:lpstr>
      <vt:lpstr>Презентация PowerPoint</vt:lpstr>
      <vt:lpstr>Дуальное образование в Германии – Duales Studium</vt:lpstr>
      <vt:lpstr>Отличия немецкой системы образования</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Система образования  в Германии</dc:title>
  <dc:creator>Ольга П. Гулидова</dc:creator>
  <cp:lastModifiedBy>HP 1</cp:lastModifiedBy>
  <cp:revision>20</cp:revision>
  <dcterms:created xsi:type="dcterms:W3CDTF">2016-10-24T03:56:00Z</dcterms:created>
  <dcterms:modified xsi:type="dcterms:W3CDTF">2022-11-02T10:00:45Z</dcterms:modified>
</cp:coreProperties>
</file>