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1" r:id="rId13"/>
    <p:sldId id="273" r:id="rId14"/>
    <p:sldId id="272" r:id="rId15"/>
    <p:sldId id="267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07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vse-elektrichestvo.ru/wp-content/uploads/2016/02/%D0%9C%D0%BD%D0%BE%D0%B3%D0%BE%D1%80%D0%B0%D0%B7%D0%BE%D0%B2%D1%8B%D0%B5-%D0%BA%D0%BB%D0%B5%D0%BC%D0%BC%D0%BD%D0%B8%D0%BA%D0%B8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851648" cy="33289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/>
              <a:t>Обслуживание внутренних электропроводок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4572008"/>
            <a:ext cx="7854696" cy="1752600"/>
          </a:xfrm>
        </p:spPr>
        <p:txBody>
          <a:bodyPr/>
          <a:lstStyle/>
          <a:p>
            <a:r>
              <a:rPr lang="ru-RU" dirty="0" smtClean="0"/>
              <a:t>разработал: преподаватель</a:t>
            </a:r>
          </a:p>
          <a:p>
            <a:r>
              <a:rPr lang="ru-RU" dirty="0" err="1" smtClean="0"/>
              <a:t>Буровникова</a:t>
            </a:r>
            <a:r>
              <a:rPr lang="ru-RU" dirty="0" smtClean="0"/>
              <a:t> Дина Николаевна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85738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электрических соединений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Открывают крышки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ответвительных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коробок. При наличии внутри коробки, на контактах и проводах влаги или пыли проверяют состояние уплотнений крышки коробки и на вводах в коробку. Уплотнения, потерявшие упругость и не обеспечивающие герметичность коробок, заменяют. Осматривают клеммы и подсоединенные к ним провода. Соединения, имеющие следы окисления или оплавления, разбирают, зачищают, смазывают техническим вазелином и собирают. Винты и гайки с сорванной резьбой заменяют.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Documents and Settings\ЖПК5\Рабочий стол\кор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285992"/>
            <a:ext cx="3333773" cy="2500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 descr="C:\Documents and Settings\ЖПК5\Рабочий стол\к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14554"/>
            <a:ext cx="3286148" cy="25796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Содержимое 12" descr="post-30413-071596000 1448210024.jpg"/>
          <p:cNvPicPr>
            <a:picLocks noGrp="1" noChangeAspect="1"/>
          </p:cNvPicPr>
          <p:nvPr>
            <p:ph sz="quarter" idx="2"/>
          </p:nvPr>
        </p:nvPicPr>
        <p:blipFill>
          <a:blip r:embed="rId4"/>
          <a:stretch>
            <a:fillRect/>
          </a:stretch>
        </p:blipFill>
        <p:spPr>
          <a:xfrm>
            <a:off x="2786050" y="4286256"/>
            <a:ext cx="4041775" cy="22755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35729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Соединение, ответвление 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оконцевание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жил проводов и кабелей должны производиться при помощи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опрессовки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сварки, пайки или зажимов в соответствии с действующими инструкциями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77460" y="660371"/>
            <a:ext cx="28107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+mj-cs"/>
              </a:rPr>
              <a:t>ПУЭ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П2.1.21</a:t>
            </a:r>
            <a:r>
              <a:rPr lang="ru-RU" sz="20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endParaRPr lang="ru-RU" dirty="0"/>
          </a:p>
        </p:txBody>
      </p:sp>
      <p:pic>
        <p:nvPicPr>
          <p:cNvPr id="6" name="Содержимое 3" descr="Многоразовые клеммники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714620"/>
            <a:ext cx="56578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Documents and Settings\ЖПК5\Рабочий стол\железногорск 2022, октябрь Варя и Дина\Дина\7a14fe7ebac0725823899ba72e45d4db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7524803" cy="56436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Скрутка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Клеммы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Площадь контакта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Обслуживание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Размеры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Наличие доп. изоляции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Соединение меди и алюминия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Время операции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Доп.оборудование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Стоимость</a:t>
                      </a:r>
                      <a:endParaRPr lang="ru-RU" sz="1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Скрутка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Клеммы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Площадь контакта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Обслуживание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Размеры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Наличие доп. изоляции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Соединение меди и алюминия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Время операции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Доп.оборудование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Стоимость</a:t>
                      </a:r>
                      <a:endParaRPr lang="ru-RU" sz="1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ЖПК5\Рабочий стол\код открытый урок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85926"/>
            <a:ext cx="442915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Дом. </a:t>
            </a:r>
            <a:r>
              <a:rPr lang="ru-RU" smtClean="0"/>
              <a:t>задание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Провести визуальный осмотр электропроводки дома и написать отчет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Цель:</a:t>
            </a:r>
          </a:p>
          <a:p>
            <a:pPr>
              <a:buNone/>
            </a:pPr>
            <a:r>
              <a:rPr lang="ru-RU" dirty="0" smtClean="0"/>
              <a:t>сформировать теоретические  навыки  по обслуживанию   внутренней электропроводки.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об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071546"/>
            <a:ext cx="6715172" cy="5036380"/>
          </a:xfrm>
          <a:solidFill>
            <a:schemeClr val="tx1"/>
          </a:solidFill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безопасности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эксплуатации электропроводок допускаются электромонтеры, окончившие специальные курсы, имеющие квалификационную группу допуска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электробезопасности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ниже III и прошедшие инструктаж на рабочем месте. Отвечает за безопасность обслуживания электроустановок руководитель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энергослужбы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Распоряжение на производство работ в электроустановке (устное или оформленное нарядом) отдает руководитель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энергослужбы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лицо, его заменяющее, с не ниже, чем IV группой допуска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электробезопасности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При техническом обслуживании и ремонте электропроводок электроустановка отключается от сети. На  рукоятку привода рубильника или автомата вывешивается плакат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«Не включать! Работают люди».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Затем убеждаются в отсутствии напряжения и накладывают временное переносное заземление.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Обслуживающий электротехнический персонал должен знать местонахождение электропроводки, скрытой под штукатуркой, чтобы не упустить повреждения проводов при устройстве отверстий в стенах, забивке гвоздей и т. п.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Запрещается эксплуатировать электрифицированный инструмент при возникновении хотя бы одной из неисправностей: повреждение штепсельной вилки, шнура, нечеткая работа выключателя, искрение щеток, вытекание смазки, появление дыма и огня, появление характерного запаха горящей изоляции, повышенного шума, стука и вибрации, появление трещин на корпусе.. Электрифицированным инструментом запрещается работать с приставных лестниц. Для этого следует использовать стремянки с приспособлением, препятствующим их раздвиганию. При работах, связанных с образованием пыли (пробивные работы и т. п.), следует использовать защитные предохранительные очки с небьющимися стеклами и брезентовые рукавицы.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643066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Осмотр и очистка электропроводки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Осматривают электропроводку. Обнаруживают обрывы, увеличенный провес проводов или троса, подтеки мастики на кабельных воронках и др. Волосяной щеткой очищают от пыли и грязи провода и кабели, а также наружные поверхности труб с электропроводкой 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ответвительные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коробки. В сырых и особо сырых помещениях при очистке применяют </a:t>
            </a:r>
            <a:r>
              <a:rPr lang="ru-RU" sz="1600" dirty="0" smtClean="0"/>
              <a:t>обтирочный материал.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9" name="Содержимое 8" descr="19da23bd7c45080c8986d8a990043ae4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57158" y="3000372"/>
            <a:ext cx="4041775" cy="30313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Documents and Settings\ЖПК5\Рабочий стол\обры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000372"/>
            <a:ext cx="4262459" cy="30599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1928818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заземления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Осматривают заземляющие проводники и их соединения с несущим тросом или струной, металлическими коробками, лотками, коробами, металлическими оболочками кабелей, трубами, а также проверяют наличие соединения заземляющего проводника с контуром заземления или -заземляющей конструкцией. Разъемные соединения разбирают, зачищают до металлического блеска, собирают и затягивают. Поврежденные неразъемные соединения приваривают или припаивают.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357430"/>
            <a:ext cx="7686700" cy="3967170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098" name="Picture 2" descr="C:\Users\USER\Desktop\28be94b643d9cbb8cc5debca56a4bb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46" y="2285992"/>
            <a:ext cx="5133980" cy="3850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000240"/>
            <a:ext cx="8229600" cy="2428892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</a:rPr>
              <a:t>Проверка состояния изоляции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     </a:t>
            </a:r>
            <a:r>
              <a:rPr lang="ru-RU" sz="1600" dirty="0" smtClean="0">
                <a:solidFill>
                  <a:schemeClr val="tx1"/>
                </a:solidFill>
              </a:rPr>
              <a:t>Мегомметром на 1000 В измеряют сопротивление изоляции между токоведущими проводниками, проводниками и заземленными элементами конструкций электропроводки. Сопротивление изоляции при температуре 293'К (20 °С) должно быть не менее 0,5 МОм. При сопротивлении изоляции менее 0,5 МОм участки проводки с низким сопротивлением подлежат замене. Осматривают' изоляцию проводов и кабелей. Поврежденные участки изоляции .проводов изолируют хлопчатобумажной изоляционной лентой, а в сырых и особо сырых помещениях для изолировки применяют поливинилхлоридную липкую ленту ПВХ. Осматривают изоляцию проводов и кабелей. Поврежденные участки изоляции .проводов изолируют хлопчатобумажной изоляционной лентой, а в сырых и особо сырых помещениях для изолировки применяют поливинилхлоридную липкую ленту ПВХ. Электрическая проводка подвергается измерениям сопротивления изоляции в помещениях с повышенной опасностью – 1 раз в год, во всех других случаях -1 раз в три года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zamer-soprotivleniya-izolyacz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071810"/>
            <a:ext cx="3799409" cy="28495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C:\Users\USER\Desktop\cc8c961abacd8ce3232abe99cd3dbe14.jpeg"/>
          <p:cNvPicPr>
            <a:picLocks noChangeAspect="1" noChangeArrowheads="1"/>
          </p:cNvPicPr>
          <p:nvPr/>
        </p:nvPicPr>
        <p:blipFill>
          <a:blip r:embed="rId3"/>
          <a:srcRect l="53834" t="18973" r="890" b="3411"/>
          <a:stretch>
            <a:fillRect/>
          </a:stretch>
        </p:blipFill>
        <p:spPr bwMode="auto">
          <a:xfrm>
            <a:off x="5572132" y="2928934"/>
            <a:ext cx="2714644" cy="32146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8229600" cy="2357446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крепления.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Осматривают изоляторы и ролики. Имеющие трещины и надколотые изоляторы и ролики заменяют. Пошатыванием проверяют крепление изоляторов и роликов. Подматывают на крюки (штыри) паклю, пропитанную суриком, затем наворачивают изоляторы и закрепляют на них провод. Слабо установленные ролики закрепляют. Осматривают анкерные устройства концевого крепления тросовой проводки к строительным элементам здания, натяжные устройства и трос. Участки, покрытые коррозией, зачищают стальной щеткой или шлифовальной шкуркой и покрывают .эмалью. Пошатыванием проверяют надежность крепления труб с электропроводкой, лотков, коробов, а также приспособлений, защищающих кабели от механических повреждений. Ослабленные крепления подтягивают, а при необходимости заменяют.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/>
          <a:srcRect l="55443" t="-6156"/>
          <a:stretch>
            <a:fillRect/>
          </a:stretch>
        </p:blipFill>
        <p:spPr>
          <a:xfrm>
            <a:off x="5572132" y="2143116"/>
            <a:ext cx="2638420" cy="34212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C:\Users\USER\Desktop\obo ho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643182"/>
            <a:ext cx="2683223" cy="25842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628" y="5042118"/>
            <a:ext cx="41433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— провода,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— фиксатор,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—платформы с перфорацией,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— вертикальный держатель,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 — крепление профиля,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— элемент крепления к несущей конструкции,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 — модуль опоры,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—основание платформы.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ЖПК5\Рабочий стол\kreplenie-kabela-1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5500702"/>
            <a:ext cx="3670295" cy="106820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928818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натяжения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Осмотром обнаруживают ослабленные (с большой величиной провеса) участки проводки. Проверяют стрелу провеса, которая для тросовых и струнных проводок должна быть при пролете 6 м не более 100—150 мм, а при пролете 12 м — 200—250 мм. При необходимости участки с большой величиной провеса перетягивают.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USER\Desktop\Подвеска силового кабел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3640975" cy="24273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Documents and Settings\ЖПК5\Рабочий стол\IMG_6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71678"/>
            <a:ext cx="4337058" cy="23574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C:\Documents and Settings\ЖПК5\Рабочий стол\image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500570"/>
            <a:ext cx="2905128" cy="22347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799</TotalTime>
  <Words>228</Words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Обслуживание внутренних электропроводок </vt:lpstr>
      <vt:lpstr>Слайд 2</vt:lpstr>
      <vt:lpstr>Слайд 3</vt:lpstr>
      <vt:lpstr>Техника безопасности </vt:lpstr>
      <vt:lpstr>Осмотр и очистка электропроводки.       Осматривают электропроводку. Обнаруживают обрывы, увеличенный провес проводов или троса, подтеки мастики на кабельных воронках и др. Волосяной щеткой очищают от пыли и грязи провода и кабели, а также наружные поверхности труб с электропроводкой и ответвительные коробки. В сырых и особо сырых помещениях при очистке применяют обтирочный материал. </vt:lpstr>
      <vt:lpstr>Проверка заземления.  Осматривают заземляющие проводники и их соединения с несущим тросом или струной, металлическими коробками, лотками, коробами, металлическими оболочками кабелей, трубами, а также проверяют наличие соединения заземляющего проводника с контуром заземления или -заземляющей конструкцией. Разъемные соединения разбирают, зачищают до металлического блеска, собирают и затягивают. Поврежденные неразъемные соединения приваривают или припаивают. </vt:lpstr>
      <vt:lpstr>Проверка состояния изоляции      Мегомметром на 1000 В измеряют сопротивление изоляции между токоведущими проводниками, проводниками и заземленными элементами конструкций электропроводки. Сопротивление изоляции при температуре 293'К (20 °С) должно быть не менее 0,5 МОм. При сопротивлении изоляции менее 0,5 МОм участки проводки с низким сопротивлением подлежат замене. Осматривают' изоляцию проводов и кабелей. Поврежденные участки изоляции .проводов изолируют хлопчатобумажной изоляционной лентой, а в сырых и особо сырых помещениях для изолировки применяют поливинилхлоридную липкую ленту ПВХ. Осматривают изоляцию проводов и кабелей. Поврежденные участки изоляции .проводов изолируют хлопчатобумажной изоляционной лентой, а в сырых и особо сырых помещениях для изолировки применяют поливинилхлоридную липкую ленту ПВХ. Электрическая проводка подвергается измерениям сопротивления изоляции в помещениях с повышенной опасностью – 1 раз в год, во всех других случаях -1 раз в три года  </vt:lpstr>
      <vt:lpstr>Проверка крепления.      Осматривают изоляторы и ролики. Имеющие трещины и надколотые изоляторы и ролики заменяют. Пошатыванием проверяют крепление изоляторов и роликов. Подматывают на крюки (штыри) паклю, пропитанную суриком, затем наворачивают изоляторы и закрепляют на них провод. Слабо установленные ролики закрепляют. Осматривают анкерные устройства концевого крепления тросовой проводки к строительным элементам здания, натяжные устройства и трос. Участки, покрытые коррозией, зачищают стальной щеткой или шлифовальной шкуркой и покрывают .эмалью. Пошатыванием проверяют надежность крепления труб с электропроводкой, лотков, коробов, а также приспособлений, защищающих кабели от механических повреждений. Ослабленные крепления подтягивают, а при необходимости заменяют. </vt:lpstr>
      <vt:lpstr>Проверка натяжения.       Осмотром обнаруживают ослабленные (с большой величиной провеса) участки проводки. Проверяют стрелу провеса, которая для тросовых и струнных проводок должна быть при пролете 6 м не более 100—150 мм, а при пролете 12 м — 200—250 мм. При необходимости участки с большой величиной провеса перетягивают. </vt:lpstr>
      <vt:lpstr>Проверка электрических соединений.  Открывают крышки ответвительных коробок. При наличии внутри коробки, на контактах и проводах влаги или пыли проверяют состояние уплотнений крышки коробки и на вводах в коробку. Уплотнения, потерявшие упругость и не обеспечивающие герметичность коробок, заменяют. Осматривают клеммы и подсоединенные к ним провода. Соединения, имеющие следы окисления или оплавления, разбирают, зачищают, смазывают техническим вазелином и собирают. Винты и гайки с сорванной резьбой заменяют. </vt:lpstr>
      <vt:lpstr>     Соединение, ответвление и оконцевание жил проводов и кабелей должны производиться при помощи опрессовки, сварки, пайки или зажимов в соответствии с действующими инструкциями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Обслуживание внутренних электропроводок </dc:title>
  <cp:lastModifiedBy>5</cp:lastModifiedBy>
  <cp:revision>62</cp:revision>
  <dcterms:modified xsi:type="dcterms:W3CDTF">2022-10-25T11:47:54Z</dcterms:modified>
</cp:coreProperties>
</file>