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tags/tag20.xml" ContentType="application/vnd.openxmlformats-officedocument.presentationml.tags+xml"/>
  <Override PartName="/ppt/notesSlides/notesSlide16.xml" ContentType="application/vnd.openxmlformats-officedocument.presentationml.notesSlide+xml"/>
  <Override PartName="/ppt/tags/tag21.xml" ContentType="application/vnd.openxmlformats-officedocument.presentationml.tags+xml"/>
  <Override PartName="/ppt/notesSlides/notesSlide17.xml" ContentType="application/vnd.openxmlformats-officedocument.presentationml.notesSlide+xml"/>
  <Override PartName="/ppt/tags/tag22.xml" ContentType="application/vnd.openxmlformats-officedocument.presentationml.tags+xml"/>
  <Override PartName="/ppt/notesSlides/notesSlide18.xml" ContentType="application/vnd.openxmlformats-officedocument.presentationml.notesSlide+xml"/>
  <Override PartName="/ppt/tags/tag23.xml" ContentType="application/vnd.openxmlformats-officedocument.presentationml.tags+xml"/>
  <Override PartName="/ppt/notesSlides/notesSlide19.xml" ContentType="application/vnd.openxmlformats-officedocument.presentationml.notesSlide+xml"/>
  <Override PartName="/ppt/tags/tag24.xml" ContentType="application/vnd.openxmlformats-officedocument.presentationml.tags+xml"/>
  <Override PartName="/ppt/notesSlides/notesSlide20.xml" ContentType="application/vnd.openxmlformats-officedocument.presentationml.notesSlide+xml"/>
  <Override PartName="/ppt/tags/tag25.xml" ContentType="application/vnd.openxmlformats-officedocument.presentationml.tags+xml"/>
  <Override PartName="/ppt/notesSlides/notesSlide21.xml" ContentType="application/vnd.openxmlformats-officedocument.presentationml.notesSlide+xml"/>
  <Override PartName="/ppt/tags/tag26.xml" ContentType="application/vnd.openxmlformats-officedocument.presentationml.tags+xml"/>
  <Override PartName="/ppt/notesSlides/notesSlide22.xml" ContentType="application/vnd.openxmlformats-officedocument.presentationml.notesSlide+xml"/>
  <Override PartName="/ppt/tags/tag27.xml" ContentType="application/vnd.openxmlformats-officedocument.presentationml.tags+xml"/>
  <Override PartName="/ppt/notesSlides/notesSlide23.xml" ContentType="application/vnd.openxmlformats-officedocument.presentationml.notesSlide+xml"/>
  <Override PartName="/ppt/tags/tag28.xml" ContentType="application/vnd.openxmlformats-officedocument.presentationml.tags+xml"/>
  <Override PartName="/ppt/notesSlides/notesSlide24.xml" ContentType="application/vnd.openxmlformats-officedocument.presentationml.notesSlide+xml"/>
  <Override PartName="/ppt/tags/tag29.xml" ContentType="application/vnd.openxmlformats-officedocument.presentationml.tags+xml"/>
  <Override PartName="/ppt/notesSlides/notesSlide25.xml" ContentType="application/vnd.openxmlformats-officedocument.presentationml.notesSlide+xml"/>
  <Override PartName="/ppt/tags/tag30.xml" ContentType="application/vnd.openxmlformats-officedocument.presentationml.tags+xml"/>
  <Override PartName="/ppt/notesSlides/notesSlide26.xml" ContentType="application/vnd.openxmlformats-officedocument.presentationml.notesSlide+xml"/>
  <Override PartName="/ppt/tags/tag31.xml" ContentType="application/vnd.openxmlformats-officedocument.presentationml.tags+xml"/>
  <Override PartName="/ppt/notesSlides/notesSlide27.xml" ContentType="application/vnd.openxmlformats-officedocument.presentationml.notesSlide+xml"/>
  <Override PartName="/ppt/tags/tag32.xml" ContentType="application/vnd.openxmlformats-officedocument.presentationml.tags+xml"/>
  <Override PartName="/ppt/notesSlides/notesSlide28.xml" ContentType="application/vnd.openxmlformats-officedocument.presentationml.notesSlide+xml"/>
  <Override PartName="/ppt/tags/tag33.xml" ContentType="application/vnd.openxmlformats-officedocument.presentationml.tags+xml"/>
  <Override PartName="/ppt/notesSlides/notesSlide29.xml" ContentType="application/vnd.openxmlformats-officedocument.presentationml.notesSlide+xml"/>
  <Override PartName="/ppt/tags/tag34.xml" ContentType="application/vnd.openxmlformats-officedocument.presentationml.tags+xml"/>
  <Override PartName="/ppt/notesSlides/notesSlide30.xml" ContentType="application/vnd.openxmlformats-officedocument.presentationml.notesSlide+xml"/>
  <Override PartName="/ppt/tags/tag35.xml" ContentType="application/vnd.openxmlformats-officedocument.presentationml.tags+xml"/>
  <Override PartName="/ppt/notesSlides/notesSlide31.xml" ContentType="application/vnd.openxmlformats-officedocument.presentationml.notesSlide+xml"/>
  <Override PartName="/ppt/tags/tag36.xml" ContentType="application/vnd.openxmlformats-officedocument.presentationml.tags+xml"/>
  <Override PartName="/ppt/notesSlides/notesSlide32.xml" ContentType="application/vnd.openxmlformats-officedocument.presentationml.notesSlide+xml"/>
  <Override PartName="/ppt/tags/tag37.xml" ContentType="application/vnd.openxmlformats-officedocument.presentationml.tags+xml"/>
  <Override PartName="/ppt/notesSlides/notesSlide33.xml" ContentType="application/vnd.openxmlformats-officedocument.presentationml.notesSlide+xml"/>
  <Override PartName="/ppt/tags/tag38.xml" ContentType="application/vnd.openxmlformats-officedocument.presentationml.tags+xml"/>
  <Override PartName="/ppt/notesSlides/notesSlide34.xml" ContentType="application/vnd.openxmlformats-officedocument.presentationml.notesSlide+xml"/>
  <Override PartName="/ppt/tags/tag39.xml" ContentType="application/vnd.openxmlformats-officedocument.presentationml.tags+xml"/>
  <Override PartName="/ppt/notesSlides/notesSlide35.xml" ContentType="application/vnd.openxmlformats-officedocument.presentationml.notesSlide+xml"/>
  <Override PartName="/ppt/tags/tag40.xml" ContentType="application/vnd.openxmlformats-officedocument.presentationml.tags+xml"/>
  <Override PartName="/ppt/notesSlides/notesSlide36.xml" ContentType="application/vnd.openxmlformats-officedocument.presentationml.notesSlide+xml"/>
  <Override PartName="/ppt/tags/tag41.xml" ContentType="application/vnd.openxmlformats-officedocument.presentationml.tags+xml"/>
  <Override PartName="/ppt/notesSlides/notesSlide37.xml" ContentType="application/vnd.openxmlformats-officedocument.presentationml.notesSlide+xml"/>
  <Override PartName="/ppt/tags/tag42.xml" ContentType="application/vnd.openxmlformats-officedocument.presentationml.tags+xml"/>
  <Override PartName="/ppt/notesSlides/notesSlide38.xml" ContentType="application/vnd.openxmlformats-officedocument.presentationml.notesSlide+xml"/>
  <Override PartName="/ppt/tags/tag43.xml" ContentType="application/vnd.openxmlformats-officedocument.presentationml.tags+xml"/>
  <Override PartName="/ppt/notesSlides/notesSlide39.xml" ContentType="application/vnd.openxmlformats-officedocument.presentationml.notesSlide+xml"/>
  <Override PartName="/ppt/tags/tag44.xml" ContentType="application/vnd.openxmlformats-officedocument.presentationml.tags+xml"/>
  <Override PartName="/ppt/notesSlides/notesSlide40.xml" ContentType="application/vnd.openxmlformats-officedocument.presentationml.notesSlide+xml"/>
  <Override PartName="/ppt/tags/tag45.xml" ContentType="application/vnd.openxmlformats-officedocument.presentationml.tags+xml"/>
  <Override PartName="/ppt/notesSlides/notesSlide41.xml" ContentType="application/vnd.openxmlformats-officedocument.presentationml.notesSlide+xml"/>
  <Override PartName="/ppt/tags/tag46.xml" ContentType="application/vnd.openxmlformats-officedocument.presentationml.tags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2" r:id="rId10"/>
    <p:sldId id="265" r:id="rId11"/>
    <p:sldId id="269" r:id="rId12"/>
    <p:sldId id="270" r:id="rId13"/>
    <p:sldId id="266" r:id="rId14"/>
    <p:sldId id="271" r:id="rId15"/>
    <p:sldId id="267" r:id="rId16"/>
    <p:sldId id="272" r:id="rId17"/>
    <p:sldId id="268" r:id="rId18"/>
    <p:sldId id="273" r:id="rId19"/>
    <p:sldId id="277" r:id="rId20"/>
    <p:sldId id="278" r:id="rId21"/>
    <p:sldId id="276" r:id="rId22"/>
    <p:sldId id="279" r:id="rId23"/>
    <p:sldId id="275" r:id="rId24"/>
    <p:sldId id="280" r:id="rId25"/>
    <p:sldId id="274" r:id="rId26"/>
    <p:sldId id="281" r:id="rId27"/>
    <p:sldId id="282" r:id="rId28"/>
    <p:sldId id="286" r:id="rId29"/>
    <p:sldId id="284" r:id="rId30"/>
    <p:sldId id="287" r:id="rId31"/>
    <p:sldId id="285" r:id="rId32"/>
    <p:sldId id="288" r:id="rId33"/>
    <p:sldId id="283" r:id="rId34"/>
    <p:sldId id="289" r:id="rId35"/>
    <p:sldId id="291" r:id="rId36"/>
    <p:sldId id="294" r:id="rId37"/>
    <p:sldId id="292" r:id="rId38"/>
    <p:sldId id="295" r:id="rId39"/>
    <p:sldId id="293" r:id="rId40"/>
    <p:sldId id="296" r:id="rId41"/>
    <p:sldId id="290" r:id="rId42"/>
    <p:sldId id="297" r:id="rId43"/>
  </p:sldIdLst>
  <p:sldSz cx="12192000" cy="6858000"/>
  <p:notesSz cx="6858000" cy="9144000"/>
  <p:custDataLst>
    <p:tags r:id="rId4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5190"/>
    <a:srgbClr val="3864B2"/>
    <a:srgbClr val="0F3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16" autoAdjust="0"/>
    <p:restoredTop sz="96323" autoAdjust="0"/>
  </p:normalViewPr>
  <p:slideViewPr>
    <p:cSldViewPr snapToGrid="0">
      <p:cViewPr varScale="1">
        <p:scale>
          <a:sx n="84" d="100"/>
          <a:sy n="84" d="100"/>
        </p:scale>
        <p:origin x="84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405C8-7EFE-4B15-807D-7765AE45475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0661A-DBC5-460F-8DD8-4E346A31B1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558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670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129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1481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7209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1870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471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9856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58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5068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4484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602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3611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1061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7315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9066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5990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5086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1569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2489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7299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7242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103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2956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1432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3867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0597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5611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8085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49448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21411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46393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5990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540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40049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44449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91628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9252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1939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5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304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211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594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436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891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159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2175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 userDrawn="1"/>
        </p:nvSpPr>
        <p:spPr>
          <a:xfrm>
            <a:off x="4160939" y="2952925"/>
            <a:ext cx="2910980" cy="101506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492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0249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818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291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672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772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623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204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201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5DBFB-DE8D-4744-928A-4B216267F2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4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Relationship Id="rId5" Type="http://schemas.openxmlformats.org/officeDocument/2006/relationships/slide" Target="slide1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Relationship Id="rId5" Type="http://schemas.openxmlformats.org/officeDocument/2006/relationships/slide" Target="slide14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Relationship Id="rId5" Type="http://schemas.openxmlformats.org/officeDocument/2006/relationships/slide" Target="slide16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.xml"/><Relationship Id="rId5" Type="http://schemas.openxmlformats.org/officeDocument/2006/relationships/slide" Target="slide18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.xml"/><Relationship Id="rId5" Type="http://schemas.openxmlformats.org/officeDocument/2006/relationships/slide" Target="slide20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13" Type="http://schemas.openxmlformats.org/officeDocument/2006/relationships/slide" Target="slide37.xml"/><Relationship Id="rId18" Type="http://schemas.openxmlformats.org/officeDocument/2006/relationships/slide" Target="slide39.xml"/><Relationship Id="rId3" Type="http://schemas.openxmlformats.org/officeDocument/2006/relationships/notesSlide" Target="../notesSlides/notesSlide2.xml"/><Relationship Id="rId21" Type="http://schemas.openxmlformats.org/officeDocument/2006/relationships/slide" Target="slide25.xml"/><Relationship Id="rId7" Type="http://schemas.openxmlformats.org/officeDocument/2006/relationships/slide" Target="slide27.xml"/><Relationship Id="rId12" Type="http://schemas.openxmlformats.org/officeDocument/2006/relationships/slide" Target="slide29.xml"/><Relationship Id="rId17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23.xml"/><Relationship Id="rId20" Type="http://schemas.openxmlformats.org/officeDocument/2006/relationships/slide" Target="slide17.xml"/><Relationship Id="rId1" Type="http://schemas.openxmlformats.org/officeDocument/2006/relationships/tags" Target="../tags/tag6.xml"/><Relationship Id="rId6" Type="http://schemas.openxmlformats.org/officeDocument/2006/relationships/slide" Target="slide19.xml"/><Relationship Id="rId11" Type="http://schemas.openxmlformats.org/officeDocument/2006/relationships/slide" Target="slide21.xml"/><Relationship Id="rId24" Type="http://schemas.openxmlformats.org/officeDocument/2006/relationships/slide" Target="slide41.xml"/><Relationship Id="rId5" Type="http://schemas.openxmlformats.org/officeDocument/2006/relationships/slide" Target="slide11.xml"/><Relationship Id="rId15" Type="http://schemas.openxmlformats.org/officeDocument/2006/relationships/slide" Target="slide15.xml"/><Relationship Id="rId23" Type="http://schemas.openxmlformats.org/officeDocument/2006/relationships/slide" Target="slide42.xml"/><Relationship Id="rId10" Type="http://schemas.openxmlformats.org/officeDocument/2006/relationships/slide" Target="slide13.xml"/><Relationship Id="rId19" Type="http://schemas.openxmlformats.org/officeDocument/2006/relationships/slide" Target="slide9.xml"/><Relationship Id="rId4" Type="http://schemas.openxmlformats.org/officeDocument/2006/relationships/slide" Target="slide3.xml"/><Relationship Id="rId9" Type="http://schemas.openxmlformats.org/officeDocument/2006/relationships/slide" Target="slide5.xml"/><Relationship Id="rId14" Type="http://schemas.openxmlformats.org/officeDocument/2006/relationships/slide" Target="slide7.xml"/><Relationship Id="rId22" Type="http://schemas.openxmlformats.org/officeDocument/2006/relationships/slide" Target="slide3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5.xml"/><Relationship Id="rId5" Type="http://schemas.openxmlformats.org/officeDocument/2006/relationships/slide" Target="slide2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6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7.xml"/><Relationship Id="rId5" Type="http://schemas.openxmlformats.org/officeDocument/2006/relationships/slide" Target="slide24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8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9.xml"/><Relationship Id="rId5" Type="http://schemas.openxmlformats.org/officeDocument/2006/relationships/slide" Target="slide26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0.xml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1.xml"/><Relationship Id="rId5" Type="http://schemas.openxmlformats.org/officeDocument/2006/relationships/slide" Target="slide28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2.xml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3.xml"/><Relationship Id="rId5" Type="http://schemas.openxmlformats.org/officeDocument/2006/relationships/slide" Target="slide30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5" Type="http://schemas.openxmlformats.org/officeDocument/2006/relationships/image" Target="../media/image2.png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4.xml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5.xml"/><Relationship Id="rId5" Type="http://schemas.openxmlformats.org/officeDocument/2006/relationships/slide" Target="slide32.xml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6.xml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7.xml"/><Relationship Id="rId5" Type="http://schemas.openxmlformats.org/officeDocument/2006/relationships/slide" Target="slide34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8.xml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9.xml"/><Relationship Id="rId5" Type="http://schemas.openxmlformats.org/officeDocument/2006/relationships/slide" Target="slide36.xml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0.xml"/><Relationship Id="rId4" Type="http://schemas.openxmlformats.org/officeDocument/2006/relationships/slide" Target="slide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1.xml"/><Relationship Id="rId5" Type="http://schemas.openxmlformats.org/officeDocument/2006/relationships/slide" Target="slide38.xml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2.xml"/><Relationship Id="rId4" Type="http://schemas.openxmlformats.org/officeDocument/2006/relationships/slide" Target="slide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3.xml"/><Relationship Id="rId5" Type="http://schemas.openxmlformats.org/officeDocument/2006/relationships/slide" Target="slide40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4.xml"/><Relationship Id="rId4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5.xml"/><Relationship Id="rId5" Type="http://schemas.openxmlformats.org/officeDocument/2006/relationships/slide" Target="slide42.xml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6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5" Type="http://schemas.openxmlformats.org/officeDocument/2006/relationships/slide" Target="slide6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5" Type="http://schemas.openxmlformats.org/officeDocument/2006/relationships/slide" Target="slide8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5" Type="http://schemas.openxmlformats.org/officeDocument/2006/relationships/slide" Target="slide10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89000"/>
              </a:schemeClr>
            </a:gs>
            <a:gs pos="22000">
              <a:schemeClr val="accent5">
                <a:lumMod val="89000"/>
              </a:schemeClr>
            </a:gs>
            <a:gs pos="62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96567" y="4854766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Викторина </a:t>
            </a:r>
            <a:r>
              <a:rPr lang="ru-RU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 произведению </a:t>
            </a:r>
            <a:r>
              <a:rPr lang="ru-RU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</a:t>
            </a:r>
            <a:r>
              <a:rPr lang="ru-RU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Бедная Лиза»</a:t>
            </a:r>
          </a:p>
          <a:p>
            <a:endPara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ru-RU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Автор Учитель русского языка и литературы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Касьянова Тамара Юрьевна</a:t>
            </a:r>
            <a:endPara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480" y="1778159"/>
            <a:ext cx="5972175" cy="2971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975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«Московский журнал» 1792 год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78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12763" y="1852002"/>
            <a:ext cx="727800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«Я люблю те предметы, которые трогают мое сердце и заставляют меня проливать слезы нежной скорби!»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107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54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Рассказчик</a:t>
            </a:r>
            <a:endParaRPr lang="ru-RU" sz="54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489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67085" y="1426489"/>
            <a:ext cx="7278007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«Однако ж, Лиза, лучше кормиться трудами своими и ничего не брать даром. Ты еще не знаешь, друг мой, как злые люди могут обидеть бедную девушку!» 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089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Матушка Лизы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758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«Натура призывает меня в свои объятия, к чистым своим радостям…»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529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Эраст</a:t>
            </a:r>
            <a:endParaRPr lang="ru-RU" sz="6000" cap="none" dirty="0" smtClea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834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«Бог дал мне руки, чтобы работать»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637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Лиза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924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Какие цветы продавала Лиза и за сколько их хотел купить Эраст?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679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D5190"/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457814"/>
              </p:ext>
            </p:extLst>
          </p:nvPr>
        </p:nvGraphicFramePr>
        <p:xfrm>
          <a:off x="298939" y="184637"/>
          <a:ext cx="11676185" cy="6631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5237"/>
                <a:gridCol w="2335237"/>
                <a:gridCol w="2335237"/>
                <a:gridCol w="2335237"/>
                <a:gridCol w="2335237"/>
              </a:tblGrid>
              <a:tr h="125491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История</a:t>
                      </a:r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Философия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Экономика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Психология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Иностранный язык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  <a:tr h="1611381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4" action="ppaction://hlinksldjump"/>
                        </a:rPr>
                        <a:t>200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5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6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7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8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9" action="ppaction://hlinksldjump"/>
                        </a:rPr>
                        <a:t>400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0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1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2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3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4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5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6" action="ppaction://hlinksldjump"/>
                        </a:rPr>
                        <a:t>600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7" action="ppaction://hlinksldjump"/>
                        </a:rPr>
                        <a:t>600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8" action="ppaction://hlinksldjump"/>
                        </a:rPr>
                        <a:t>600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9" action="ppaction://hlinksldjump"/>
                        </a:rPr>
                        <a:t>800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0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1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2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3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990466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391025"/>
                <a:gridCol w="1981200"/>
                <a:gridCol w="1952625"/>
                <a:gridCol w="1905000"/>
                <a:gridCol w="1962150"/>
              </a:tblGrid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О</a:t>
                      </a:r>
                      <a:r>
                        <a:rPr lang="ru-RU" sz="25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произведении</a:t>
                      </a:r>
                      <a:endParaRPr lang="ru-RU" sz="25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u="none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4" action="ppaction://hlinksldjump"/>
                        </a:rPr>
                        <a:t>1</a:t>
                      </a:r>
                      <a:r>
                        <a:rPr lang="ru-RU" sz="3500" u="none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4" action="ppaction://hlinksldjump"/>
                        </a:rPr>
                        <a:t>0</a:t>
                      </a:r>
                      <a:endParaRPr lang="ru-RU" sz="3500" u="non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9" action="ppaction://hlinksldjump"/>
                        </a:rPr>
                        <a:t>2</a:t>
                      </a:r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9" action="ppaction://hlinksldjump"/>
                        </a:rPr>
                        <a:t>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4" action="ppaction://hlinksldjump"/>
                        </a:rPr>
                        <a:t>3</a:t>
                      </a:r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4" action="ppaction://hlinksldjump"/>
                        </a:rPr>
                        <a:t>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9" action="ppaction://hlinksldjump"/>
                        </a:rPr>
                        <a:t>4</a:t>
                      </a:r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9" action="ppaction://hlinksldjump"/>
                        </a:rPr>
                        <a:t>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Чьи это слова?</a:t>
                      </a:r>
                      <a:endParaRPr lang="ru-RU" sz="25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5" action="ppaction://hlinksldjump"/>
                        </a:rPr>
                        <a:t>1</a:t>
                      </a:r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5" action="ppaction://hlinksldjump"/>
                        </a:rPr>
                        <a:t>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0" action="ppaction://hlinksldjump"/>
                        </a:rPr>
                        <a:t>2</a:t>
                      </a:r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0" action="ppaction://hlinksldjump"/>
                        </a:rPr>
                        <a:t>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5" action="ppaction://hlinksldjump"/>
                        </a:rPr>
                        <a:t>3</a:t>
                      </a:r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5" action="ppaction://hlinksldjump"/>
                        </a:rPr>
                        <a:t>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0" action="ppaction://hlinksldjump"/>
                        </a:rPr>
                        <a:t>4</a:t>
                      </a:r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0" action="ppaction://hlinksldjump"/>
                        </a:rPr>
                        <a:t>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Детали</a:t>
                      </a:r>
                      <a:endParaRPr lang="ru-RU" sz="25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6" action="ppaction://hlinksldjump"/>
                        </a:rPr>
                        <a:t>1</a:t>
                      </a:r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6" action="ppaction://hlinksldjump"/>
                        </a:rPr>
                        <a:t>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1" action="ppaction://hlinksldjump"/>
                        </a:rPr>
                        <a:t>2</a:t>
                      </a:r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1" action="ppaction://hlinksldjump"/>
                        </a:rPr>
                        <a:t>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6" action="ppaction://hlinksldjump"/>
                        </a:rPr>
                        <a:t>3</a:t>
                      </a:r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6" action="ppaction://hlinksldjump"/>
                        </a:rPr>
                        <a:t>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1" action="ppaction://hlinksldjump"/>
                        </a:rPr>
                        <a:t>4</a:t>
                      </a:r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1" action="ppaction://hlinksldjump"/>
                        </a:rPr>
                        <a:t>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Эраст</a:t>
                      </a:r>
                      <a:r>
                        <a:rPr lang="ru-RU" sz="25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и Лиза</a:t>
                      </a:r>
                      <a:endParaRPr lang="ru-RU" sz="25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7" action="ppaction://hlinksldjump"/>
                        </a:rPr>
                        <a:t>1</a:t>
                      </a:r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7" action="ppaction://hlinksldjump"/>
                        </a:rPr>
                        <a:t>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2" action="ppaction://hlinksldjump"/>
                        </a:rPr>
                        <a:t>2</a:t>
                      </a:r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2" action="ppaction://hlinksldjump"/>
                        </a:rPr>
                        <a:t>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7" action="ppaction://hlinksldjump"/>
                        </a:rPr>
                        <a:t>3</a:t>
                      </a:r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7" action="ppaction://hlinksldjump"/>
                        </a:rPr>
                        <a:t>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2" action="ppaction://hlinksldjump"/>
                        </a:rPr>
                        <a:t>4</a:t>
                      </a:r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2" action="ppaction://hlinksldjump"/>
                        </a:rPr>
                        <a:t>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О</a:t>
                      </a:r>
                      <a:r>
                        <a:rPr lang="ru-RU" sz="25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ком идет речь</a:t>
                      </a:r>
                      <a:endParaRPr lang="ru-RU" sz="25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8" action="ppaction://hlinksldjump"/>
                        </a:rPr>
                        <a:t>1</a:t>
                      </a:r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8" action="ppaction://hlinksldjump"/>
                        </a:rPr>
                        <a:t>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3" action="ppaction://hlinksldjump"/>
                        </a:rPr>
                        <a:t>2</a:t>
                      </a:r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3" action="ppaction://hlinksldjump"/>
                        </a:rPr>
                        <a:t>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8" action="ppaction://hlinksldjump"/>
                        </a:rPr>
                        <a:t>3</a:t>
                      </a:r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8" action="ppaction://hlinksldjump"/>
                        </a:rPr>
                        <a:t>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4" action="ppaction://hlinksldjump"/>
                        </a:rPr>
                        <a:t>4</a:t>
                      </a:r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4" action="ppaction://hlinksldjump"/>
                        </a:rPr>
                        <a:t>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32649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Ландыши за 1 рубль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100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Чем угощала Лиза Эраста в первый день знакомства?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09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Молоком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918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 звали отца Лизы?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030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Иван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761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557207" y="1806735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 назывался монастырь, возле стен которого автор вспоминал «о плачевной судьбе Лизы»?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437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Симонов монастырь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447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каком городе Лиза встречает Эраста?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54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54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Москва</a:t>
            </a:r>
            <a:endParaRPr lang="ru-RU" sz="54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855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2457619" y="2612493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 Эраст называл Лизу?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799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57619" y="2612493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Кто написал произведение «Бедная Лиза»?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77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Пастушка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533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Что сделала Лиза с цветами, когда Эраст не пришел их купить?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51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Утопила в Москве-реке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766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Чем заканчивается история любви Эраста и Лизы?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698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039299"/>
            <a:ext cx="10759642" cy="195327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4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Эраст предал Лизу, которая не вынесла этого и утопилась</a:t>
            </a:r>
            <a:endParaRPr lang="ru-RU" sz="48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89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014965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«…не щадя своей нежной молодости, не щадя редкой красоты своей, трудилась день и ночь»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893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Лиза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373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1942537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Пятнадцатилетняя честная девушка крестьянского происхождения, которая живет по соседству с Лизой.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68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Анюта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382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033887"/>
            <a:ext cx="727800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«…довольно богатый дворянин, с изрядным разумом и добрым сердцем, добрым от природы, но слабым и ветреным»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142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49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Николай Михайлович Карамзин</a:t>
            </a:r>
            <a:endParaRPr lang="ru-RU" sz="49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972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Эраст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378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033887"/>
            <a:ext cx="727800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«…довольно зажиточный поселянин, потому что он любил работу, пахал хорошо землю и вел всегда трезвую жизнь»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296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54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Отец Лизы</a:t>
            </a:r>
            <a:endParaRPr lang="ru-RU" sz="54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90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760" y="642688"/>
            <a:ext cx="10759642" cy="457892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9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6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каком году было написано произведение «Бедная Лиза»?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17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1792 год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152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Жанр произведения «Бедная Лиза»?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985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Повесть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303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1996857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каком году и в каком журнале впервые напечаталось произведение «Бедная Лиза»?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574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ISPRING_PLAYERS_CUSTOMIZATION" val="UEsDBBQAAgAIAAlvgUi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BAgAAFAACAAgACW+BSKkBxHb7AgAAsAgAABQAAAAAAAAAAQAAAAAAAAAAAHVuaXZlcnNhbC9wbGF5ZXIueG1sUEsFBgAAAAABAAEAQgAAAC0DAAAAAA=="/>
  <p:tag name="ISPRING_PRESENTATION_TITLE" val="СВОЯ ИГРА"/>
  <p:tag name="ARTICULATE_SLIDE_COUNT" val="42"/>
  <p:tag name="ARTICULATE_PROJECT_OPEN" val="0"/>
  <p:tag name="ISPRING_UUID" val="{057A1C99-AAD4-4B36-81AC-138FA0944F7E}"/>
  <p:tag name="ISPRING_RESOURCE_FOLDER" val="C:\Users\olga.kokoulina\Documents\СВОЯ ИГРА - Copy\"/>
  <p:tag name="ISPRING_PRESENTATION_PATH" val="C:\Users\olga.kokoulina\Documents\СВОЯ ИГРА - Copy.pptx"/>
  <p:tag name="ISPRING_PROJECT_FOLDER_UPDATED" val="1"/>
  <p:tag name="ISPRING_SCREEN_RECS_UPDATED" val="C:\Users\olga.kokoulina\Documents\СВОЯ ИГРА - Copy"/>
  <p:tag name="ISPRING_RESOURCE_PATHS_HASH_PRESENTER" val="30a29568428e1fbe1e9622116143a56fc151e3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Тема Office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EE599"/>
      </a:hlink>
      <a:folHlink>
        <a:srgbClr val="2D519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4096</TotalTime>
  <Words>574</Words>
  <Application>Microsoft Office PowerPoint</Application>
  <PresentationFormat>Широкоэкранный</PresentationFormat>
  <Paragraphs>197</Paragraphs>
  <Slides>42</Slides>
  <Notes>42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7" baseType="lpstr">
      <vt:lpstr>Arial</vt:lpstr>
      <vt:lpstr>Calibri</vt:lpstr>
      <vt:lpstr>Calibri Light</vt:lpstr>
      <vt:lpstr>Open Sans</vt:lpstr>
      <vt:lpstr>Тема Office</vt:lpstr>
      <vt:lpstr>Презентация PowerPoint</vt:lpstr>
      <vt:lpstr>Презентация PowerPoint</vt:lpstr>
      <vt:lpstr>Презентация PowerPoint</vt:lpstr>
      <vt:lpstr>Правильный ответ  Николай Михайлович Карамзин</vt:lpstr>
      <vt:lpstr> </vt:lpstr>
      <vt:lpstr>Правильный ответ  1792 год</vt:lpstr>
      <vt:lpstr>Презентация PowerPoint</vt:lpstr>
      <vt:lpstr>Правильный ответ  Повесть</vt:lpstr>
      <vt:lpstr>Презентация PowerPoint</vt:lpstr>
      <vt:lpstr>Правильный ответ  «Московский журнал» 1792 год</vt:lpstr>
      <vt:lpstr>Презентация PowerPoint</vt:lpstr>
      <vt:lpstr>Правильный ответ  Рассказчик</vt:lpstr>
      <vt:lpstr>Презентация PowerPoint</vt:lpstr>
      <vt:lpstr>Правильный ответ  Матушка Лизы</vt:lpstr>
      <vt:lpstr>Презентация PowerPoint</vt:lpstr>
      <vt:lpstr>Правильный ответ  Эраст</vt:lpstr>
      <vt:lpstr>Презентация PowerPoint</vt:lpstr>
      <vt:lpstr>Правильный ответ  Лиза</vt:lpstr>
      <vt:lpstr>Презентация PowerPoint</vt:lpstr>
      <vt:lpstr>Правильный ответ  Ландыши за 1 рубль</vt:lpstr>
      <vt:lpstr>Презентация PowerPoint</vt:lpstr>
      <vt:lpstr>Правильный ответ  Молоком</vt:lpstr>
      <vt:lpstr>Презентация PowerPoint</vt:lpstr>
      <vt:lpstr>Правильный ответ  Иван</vt:lpstr>
      <vt:lpstr>Презентация PowerPoint</vt:lpstr>
      <vt:lpstr>Правильный ответ  Симонов монастырь</vt:lpstr>
      <vt:lpstr>Презентация PowerPoint</vt:lpstr>
      <vt:lpstr>Правильный ответ  Москва</vt:lpstr>
      <vt:lpstr>Презентация PowerPoint</vt:lpstr>
      <vt:lpstr>Правильный ответ  Пастушка</vt:lpstr>
      <vt:lpstr>Презентация PowerPoint</vt:lpstr>
      <vt:lpstr>Правильный ответ  Утопила в Москве-реке</vt:lpstr>
      <vt:lpstr>Презентация PowerPoint</vt:lpstr>
      <vt:lpstr>Правильный ответ  Эраст предал Лизу, которая не вынесла этого и утопилась</vt:lpstr>
      <vt:lpstr>Презентация PowerPoint</vt:lpstr>
      <vt:lpstr>Правильный ответ  Лиза</vt:lpstr>
      <vt:lpstr>Презентация PowerPoint</vt:lpstr>
      <vt:lpstr>Правильный ответ  Анюта</vt:lpstr>
      <vt:lpstr>Презентация PowerPoint</vt:lpstr>
      <vt:lpstr>Правильный ответ  Эраст</vt:lpstr>
      <vt:lpstr>Презентация PowerPoint</vt:lpstr>
      <vt:lpstr>Правильный ответ  Отец Лизы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Olga Kokoulina</dc:creator>
  <cp:lastModifiedBy>Секретарь</cp:lastModifiedBy>
  <cp:revision>109</cp:revision>
  <dcterms:created xsi:type="dcterms:W3CDTF">2017-04-04T07:27:35Z</dcterms:created>
  <dcterms:modified xsi:type="dcterms:W3CDTF">2022-11-02T10:05:53Z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F2CB6D5A-1B8B-4A8E-ADC4-3A0669CDCAD4</vt:lpwstr>
  </property>
  <property fmtid="{D5CDD505-2E9C-101B-9397-08002B2CF9AE}" pid="3" name="ArticulatePath">
    <vt:lpwstr>Презентация2</vt:lpwstr>
  </property>
</Properties>
</file>