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24"/>
  </p:notesMasterIdLst>
  <p:sldIdLst>
    <p:sldId id="256" r:id="rId2"/>
    <p:sldId id="257" r:id="rId3"/>
    <p:sldId id="260" r:id="rId4"/>
    <p:sldId id="258" r:id="rId5"/>
    <p:sldId id="259" r:id="rId6"/>
    <p:sldId id="263" r:id="rId7"/>
    <p:sldId id="262" r:id="rId8"/>
    <p:sldId id="264" r:id="rId9"/>
    <p:sldId id="270" r:id="rId10"/>
    <p:sldId id="265" r:id="rId11"/>
    <p:sldId id="273" r:id="rId12"/>
    <p:sldId id="266" r:id="rId13"/>
    <p:sldId id="271" r:id="rId14"/>
    <p:sldId id="267" r:id="rId15"/>
    <p:sldId id="268" r:id="rId16"/>
    <p:sldId id="272" r:id="rId17"/>
    <p:sldId id="274" r:id="rId18"/>
    <p:sldId id="275" r:id="rId19"/>
    <p:sldId id="276" r:id="rId20"/>
    <p:sldId id="277" r:id="rId21"/>
    <p:sldId id="278" r:id="rId22"/>
    <p:sldId id="28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48E7CF-D5B6-4A75-A772-44057B70A5C2}" v="5" dt="2020-10-02T15:13:30.9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76" autoAdjust="0"/>
  </p:normalViewPr>
  <p:slideViewPr>
    <p:cSldViewPr snapToGrid="0">
      <p:cViewPr>
        <p:scale>
          <a:sx n="76" d="100"/>
          <a:sy n="76" d="100"/>
        </p:scale>
        <p:origin x="-480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-1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астасия Ефимова" userId="c2e523ff17e382d1" providerId="LiveId" clId="{610AF8AD-E692-4FBC-8028-E6804866E53B}"/>
    <pc:docChg chg="undo custSel mod addSld delSld modSld sldOrd modMainMaster">
      <pc:chgData name="Анастасия Ефимова" userId="c2e523ff17e382d1" providerId="LiveId" clId="{610AF8AD-E692-4FBC-8028-E6804866E53B}" dt="2020-09-22T04:17:12.265" v="2603"/>
      <pc:docMkLst>
        <pc:docMk/>
      </pc:docMkLst>
      <pc:sldChg chg="addSp delSp modSp new mod modTransition setBg setClrOvrMap">
        <pc:chgData name="Анастасия Ефимова" userId="c2e523ff17e382d1" providerId="LiveId" clId="{610AF8AD-E692-4FBC-8028-E6804866E53B}" dt="2020-09-19T19:08:37.352" v="1892"/>
        <pc:sldMkLst>
          <pc:docMk/>
          <pc:sldMk cId="1389757448" sldId="256"/>
        </pc:sldMkLst>
        <pc:spChg chg="mod">
          <ac:chgData name="Анастасия Ефимова" userId="c2e523ff17e382d1" providerId="LiveId" clId="{610AF8AD-E692-4FBC-8028-E6804866E53B}" dt="2020-09-12T14:04:56.274" v="889" actId="26606"/>
          <ac:spMkLst>
            <pc:docMk/>
            <pc:sldMk cId="1389757448" sldId="256"/>
            <ac:spMk id="2" creationId="{FB995371-42D8-40F8-B853-E94049142ACE}"/>
          </ac:spMkLst>
        </pc:spChg>
        <pc:spChg chg="mod">
          <ac:chgData name="Анастасия Ефимова" userId="c2e523ff17e382d1" providerId="LiveId" clId="{610AF8AD-E692-4FBC-8028-E6804866E53B}" dt="2020-09-12T14:04:56.274" v="889" actId="26606"/>
          <ac:spMkLst>
            <pc:docMk/>
            <pc:sldMk cId="1389757448" sldId="256"/>
            <ac:spMk id="3" creationId="{B0188A69-6DAA-4D2D-B9A0-855CF49C5831}"/>
          </ac:spMkLst>
        </pc:spChg>
        <pc:spChg chg="add del">
          <ac:chgData name="Анастасия Ефимова" userId="c2e523ff17e382d1" providerId="LiveId" clId="{610AF8AD-E692-4FBC-8028-E6804866E53B}" dt="2020-09-12T14:04:56.274" v="889" actId="26606"/>
          <ac:spMkLst>
            <pc:docMk/>
            <pc:sldMk cId="1389757448" sldId="256"/>
            <ac:spMk id="10" creationId="{71B2258F-86CA-4D4D-8270-BC05FCDEBFB3}"/>
          </ac:spMkLst>
        </pc:spChg>
        <pc:spChg chg="add del">
          <ac:chgData name="Анастасия Ефимова" userId="c2e523ff17e382d1" providerId="LiveId" clId="{610AF8AD-E692-4FBC-8028-E6804866E53B}" dt="2020-09-12T14:04:24.883" v="878" actId="26606"/>
          <ac:spMkLst>
            <pc:docMk/>
            <pc:sldMk cId="1389757448" sldId="256"/>
            <ac:spMk id="15" creationId="{5A59F003-E00A-43F9-91DC-CC54E3B87466}"/>
          </ac:spMkLst>
        </pc:spChg>
        <pc:spChg chg="add del">
          <ac:chgData name="Анастасия Ефимова" userId="c2e523ff17e382d1" providerId="LiveId" clId="{610AF8AD-E692-4FBC-8028-E6804866E53B}" dt="2020-09-12T14:04:24.883" v="878" actId="26606"/>
          <ac:spMkLst>
            <pc:docMk/>
            <pc:sldMk cId="1389757448" sldId="256"/>
            <ac:spMk id="17" creationId="{D74A4382-E3AD-430A-9A1F-DFA3E0E77A7D}"/>
          </ac:spMkLst>
        </pc:spChg>
        <pc:spChg chg="add del">
          <ac:chgData name="Анастасия Ефимова" userId="c2e523ff17e382d1" providerId="LiveId" clId="{610AF8AD-E692-4FBC-8028-E6804866E53B}" dt="2020-09-12T14:04:24.883" v="878" actId="26606"/>
          <ac:spMkLst>
            <pc:docMk/>
            <pc:sldMk cId="1389757448" sldId="256"/>
            <ac:spMk id="19" creationId="{79F40191-0F44-4FD1-82CC-ACB507C14BE6}"/>
          </ac:spMkLst>
        </pc:spChg>
        <pc:spChg chg="add del">
          <ac:chgData name="Анастасия Ефимова" userId="c2e523ff17e382d1" providerId="LiveId" clId="{610AF8AD-E692-4FBC-8028-E6804866E53B}" dt="2020-09-12T14:04:29.117" v="880" actId="26606"/>
          <ac:spMkLst>
            <pc:docMk/>
            <pc:sldMk cId="1389757448" sldId="256"/>
            <ac:spMk id="21" creationId="{08C9B587-E65E-4B52-B37C-ABEBB6E87928}"/>
          </ac:spMkLst>
        </pc:spChg>
        <pc:spChg chg="add del">
          <ac:chgData name="Анастасия Ефимова" userId="c2e523ff17e382d1" providerId="LiveId" clId="{610AF8AD-E692-4FBC-8028-E6804866E53B}" dt="2020-09-12T14:04:29.117" v="880" actId="26606"/>
          <ac:spMkLst>
            <pc:docMk/>
            <pc:sldMk cId="1389757448" sldId="256"/>
            <ac:spMk id="22" creationId="{E91DC736-0EF8-4F87-9146-EBF1D2EE4D3D}"/>
          </ac:spMkLst>
        </pc:spChg>
        <pc:spChg chg="add del">
          <ac:chgData name="Анастасия Ефимова" userId="c2e523ff17e382d1" providerId="LiveId" clId="{610AF8AD-E692-4FBC-8028-E6804866E53B}" dt="2020-09-12T14:04:29.117" v="880" actId="26606"/>
          <ac:spMkLst>
            <pc:docMk/>
            <pc:sldMk cId="1389757448" sldId="256"/>
            <ac:spMk id="23" creationId="{097CD68E-23E3-4007-8847-CD0944C4F7BE}"/>
          </ac:spMkLst>
        </pc:spChg>
        <pc:spChg chg="add del">
          <ac:chgData name="Анастасия Ефимова" userId="c2e523ff17e382d1" providerId="LiveId" clId="{610AF8AD-E692-4FBC-8028-E6804866E53B}" dt="2020-09-12T14:04:29.117" v="880" actId="26606"/>
          <ac:spMkLst>
            <pc:docMk/>
            <pc:sldMk cId="1389757448" sldId="256"/>
            <ac:spMk id="24" creationId="{AF2F604E-43BE-4DC3-B983-E071523364F8}"/>
          </ac:spMkLst>
        </pc:spChg>
        <pc:spChg chg="add del">
          <ac:chgData name="Анастасия Ефимова" userId="c2e523ff17e382d1" providerId="LiveId" clId="{610AF8AD-E692-4FBC-8028-E6804866E53B}" dt="2020-09-12T14:04:36.258" v="882" actId="26606"/>
          <ac:spMkLst>
            <pc:docMk/>
            <pc:sldMk cId="1389757448" sldId="256"/>
            <ac:spMk id="26" creationId="{E49CC64F-7275-4E33-961B-0C5CDC439875}"/>
          </ac:spMkLst>
        </pc:spChg>
        <pc:spChg chg="add del">
          <ac:chgData name="Анастасия Ефимова" userId="c2e523ff17e382d1" providerId="LiveId" clId="{610AF8AD-E692-4FBC-8028-E6804866E53B}" dt="2020-09-12T14:04:42.071" v="884" actId="26606"/>
          <ac:spMkLst>
            <pc:docMk/>
            <pc:sldMk cId="1389757448" sldId="256"/>
            <ac:spMk id="28" creationId="{C1DD1A8A-57D5-4A81-AD04-532B043C5611}"/>
          </ac:spMkLst>
        </pc:spChg>
        <pc:spChg chg="add del">
          <ac:chgData name="Анастасия Ефимова" userId="c2e523ff17e382d1" providerId="LiveId" clId="{610AF8AD-E692-4FBC-8028-E6804866E53B}" dt="2020-09-12T14:04:42.071" v="884" actId="26606"/>
          <ac:spMkLst>
            <pc:docMk/>
            <pc:sldMk cId="1389757448" sldId="256"/>
            <ac:spMk id="29" creationId="{007891EC-4501-44ED-A8C8-B11B6DB767AB}"/>
          </ac:spMkLst>
        </pc:spChg>
        <pc:spChg chg="add del">
          <ac:chgData name="Анастасия Ефимова" userId="c2e523ff17e382d1" providerId="LiveId" clId="{610AF8AD-E692-4FBC-8028-E6804866E53B}" dt="2020-09-12T14:04:51.118" v="886" actId="26606"/>
          <ac:spMkLst>
            <pc:docMk/>
            <pc:sldMk cId="1389757448" sldId="256"/>
            <ac:spMk id="31" creationId="{0AB225BA-7412-4605-8E8D-5AED2BF56A11}"/>
          </ac:spMkLst>
        </pc:spChg>
        <pc:spChg chg="add del">
          <ac:chgData name="Анастасия Ефимова" userId="c2e523ff17e382d1" providerId="LiveId" clId="{610AF8AD-E692-4FBC-8028-E6804866E53B}" dt="2020-09-12T14:04:51.118" v="886" actId="26606"/>
          <ac:spMkLst>
            <pc:docMk/>
            <pc:sldMk cId="1389757448" sldId="256"/>
            <ac:spMk id="32" creationId="{604BB9CD-970D-4FE5-B4E3-D651735BF4FE}"/>
          </ac:spMkLst>
        </pc:spChg>
        <pc:spChg chg="add del">
          <ac:chgData name="Анастасия Ефимова" userId="c2e523ff17e382d1" providerId="LiveId" clId="{610AF8AD-E692-4FBC-8028-E6804866E53B}" dt="2020-09-12T14:04:51.118" v="886" actId="26606"/>
          <ac:spMkLst>
            <pc:docMk/>
            <pc:sldMk cId="1389757448" sldId="256"/>
            <ac:spMk id="33" creationId="{5E0D6276-8D53-4DDA-A15A-90E0831F6D61}"/>
          </ac:spMkLst>
        </pc:spChg>
        <pc:spChg chg="add del">
          <ac:chgData name="Анастасия Ефимова" userId="c2e523ff17e382d1" providerId="LiveId" clId="{610AF8AD-E692-4FBC-8028-E6804866E53B}" dt="2020-09-12T14:04:51.118" v="886" actId="26606"/>
          <ac:spMkLst>
            <pc:docMk/>
            <pc:sldMk cId="1389757448" sldId="256"/>
            <ac:spMk id="34" creationId="{00C150C7-96FB-4EB9-BDF9-212535A6089F}"/>
          </ac:spMkLst>
        </pc:spChg>
        <pc:spChg chg="add del">
          <ac:chgData name="Анастасия Ефимова" userId="c2e523ff17e382d1" providerId="LiveId" clId="{610AF8AD-E692-4FBC-8028-E6804866E53B}" dt="2020-09-12T14:04:56.258" v="888" actId="26606"/>
          <ac:spMkLst>
            <pc:docMk/>
            <pc:sldMk cId="1389757448" sldId="256"/>
            <ac:spMk id="36" creationId="{E49CC64F-7275-4E33-961B-0C5CDC439875}"/>
          </ac:spMkLst>
        </pc:spChg>
        <pc:spChg chg="add">
          <ac:chgData name="Анастасия Ефимова" userId="c2e523ff17e382d1" providerId="LiveId" clId="{610AF8AD-E692-4FBC-8028-E6804866E53B}" dt="2020-09-12T14:04:56.274" v="889" actId="26606"/>
          <ac:spMkLst>
            <pc:docMk/>
            <pc:sldMk cId="1389757448" sldId="256"/>
            <ac:spMk id="38" creationId="{C1DD1A8A-57D5-4A81-AD04-532B043C5611}"/>
          </ac:spMkLst>
        </pc:spChg>
        <pc:spChg chg="add">
          <ac:chgData name="Анастасия Ефимова" userId="c2e523ff17e382d1" providerId="LiveId" clId="{610AF8AD-E692-4FBC-8028-E6804866E53B}" dt="2020-09-12T14:04:56.274" v="889" actId="26606"/>
          <ac:spMkLst>
            <pc:docMk/>
            <pc:sldMk cId="1389757448" sldId="256"/>
            <ac:spMk id="39" creationId="{007891EC-4501-44ED-A8C8-B11B6DB767AB}"/>
          </ac:spMkLst>
        </pc:spChg>
        <pc:picChg chg="add mod ord">
          <ac:chgData name="Анастасия Ефимова" userId="c2e523ff17e382d1" providerId="LiveId" clId="{610AF8AD-E692-4FBC-8028-E6804866E53B}" dt="2020-09-12T14:07:09.139" v="893"/>
          <ac:picMkLst>
            <pc:docMk/>
            <pc:sldMk cId="1389757448" sldId="256"/>
            <ac:picMk id="5" creationId="{88CCC241-9C88-4687-BC8E-70843AC26A27}"/>
          </ac:picMkLst>
        </pc:picChg>
      </pc:sldChg>
      <pc:sldChg chg="add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3678493448" sldId="257"/>
        </pc:sldMkLst>
        <pc:spChg chg="mod">
          <ac:chgData name="Анастасия Ефимова" userId="c2e523ff17e382d1" providerId="LiveId" clId="{610AF8AD-E692-4FBC-8028-E6804866E53B}" dt="2020-09-12T14:01:20.818" v="865"/>
          <ac:spMkLst>
            <pc:docMk/>
            <pc:sldMk cId="3678493448" sldId="257"/>
            <ac:spMk id="2" creationId="{C3F7E83B-0F4C-444F-A3F5-4BE1308C26C6}"/>
          </ac:spMkLst>
        </pc:spChg>
        <pc:spChg chg="mod">
          <ac:chgData name="Анастасия Ефимова" userId="c2e523ff17e382d1" providerId="LiveId" clId="{610AF8AD-E692-4FBC-8028-E6804866E53B}" dt="2020-09-12T14:12:37.795" v="931" actId="13926"/>
          <ac:spMkLst>
            <pc:docMk/>
            <pc:sldMk cId="3678493448" sldId="257"/>
            <ac:spMk id="3" creationId="{774BA2B3-6CD1-4C18-9B8F-B1F07E72B04E}"/>
          </ac:spMkLst>
        </pc:spChg>
        <pc:spChg chg="mod">
          <ac:chgData name="Анастасия Ефимова" userId="c2e523ff17e382d1" providerId="LiveId" clId="{610AF8AD-E692-4FBC-8028-E6804866E53B}" dt="2020-09-12T14:20:52.022" v="971" actId="20578"/>
          <ac:spMkLst>
            <pc:docMk/>
            <pc:sldMk cId="3678493448" sldId="257"/>
            <ac:spMk id="4" creationId="{4367EA46-EFE8-4103-B359-14B19BF69649}"/>
          </ac:spMkLst>
        </pc:spChg>
        <pc:spChg chg="add mod">
          <ac:chgData name="Анастасия Ефимова" userId="c2e523ff17e382d1" providerId="LiveId" clId="{610AF8AD-E692-4FBC-8028-E6804866E53B}" dt="2020-09-12T14:23:29.694" v="993" actId="207"/>
          <ac:spMkLst>
            <pc:docMk/>
            <pc:sldMk cId="3678493448" sldId="257"/>
            <ac:spMk id="5" creationId="{C55D3DEC-99EE-4A5B-B419-6EB054E8670F}"/>
          </ac:spMkLst>
        </pc:spChg>
      </pc:sldChg>
      <pc:sldChg chg="add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1357767491" sldId="258"/>
        </pc:sldMkLst>
        <pc:spChg chg="add mod">
          <ac:chgData name="Анастасия Ефимова" userId="c2e523ff17e382d1" providerId="LiveId" clId="{610AF8AD-E692-4FBC-8028-E6804866E53B}" dt="2020-09-19T17:39:23.785" v="1081" actId="207"/>
          <ac:spMkLst>
            <pc:docMk/>
            <pc:sldMk cId="1357767491" sldId="258"/>
            <ac:spMk id="2" creationId="{81A65F9F-4B5A-4503-A1F7-44CDC6B6BA17}"/>
          </ac:spMkLst>
        </pc:spChg>
        <pc:picChg chg="add mod">
          <ac:chgData name="Анастасия Ефимова" userId="c2e523ff17e382d1" providerId="LiveId" clId="{610AF8AD-E692-4FBC-8028-E6804866E53B}" dt="2020-09-12T14:07:34.451" v="894" actId="1076"/>
          <ac:picMkLst>
            <pc:docMk/>
            <pc:sldMk cId="1357767491" sldId="258"/>
            <ac:picMk id="3" creationId="{6E7A07B2-1CF8-4C7F-BC11-0FF252E8FFEF}"/>
          </ac:picMkLst>
        </pc:picChg>
        <pc:picChg chg="add mod ord">
          <ac:chgData name="Анастасия Ефимова" userId="c2e523ff17e382d1" providerId="LiveId" clId="{610AF8AD-E692-4FBC-8028-E6804866E53B}" dt="2020-09-12T14:07:39.045" v="896" actId="1076"/>
          <ac:picMkLst>
            <pc:docMk/>
            <pc:sldMk cId="1357767491" sldId="258"/>
            <ac:picMk id="5" creationId="{B163500E-FAED-4E60-AF36-5ACD2F30062B}"/>
          </ac:picMkLst>
        </pc:picChg>
        <pc:picChg chg="add mod ord">
          <ac:chgData name="Анастасия Ефимова" userId="c2e523ff17e382d1" providerId="LiveId" clId="{610AF8AD-E692-4FBC-8028-E6804866E53B}" dt="2020-09-12T14:07:36.811" v="895" actId="1076"/>
          <ac:picMkLst>
            <pc:docMk/>
            <pc:sldMk cId="1357767491" sldId="258"/>
            <ac:picMk id="7" creationId="{A93E89A4-3548-4845-B31A-17A59F77C37E}"/>
          </ac:picMkLst>
        </pc:picChg>
        <pc:picChg chg="add mod ord">
          <ac:chgData name="Анастасия Ефимова" userId="c2e523ff17e382d1" providerId="LiveId" clId="{610AF8AD-E692-4FBC-8028-E6804866E53B}" dt="2020-09-12T14:07:40.983" v="897" actId="1076"/>
          <ac:picMkLst>
            <pc:docMk/>
            <pc:sldMk cId="1357767491" sldId="258"/>
            <ac:picMk id="9" creationId="{21DE310E-AF01-4678-9A84-EDE2B5EF9D81}"/>
          </ac:picMkLst>
        </pc:picChg>
        <pc:picChg chg="add mod ord">
          <ac:chgData name="Анастасия Ефимова" userId="c2e523ff17e382d1" providerId="LiveId" clId="{610AF8AD-E692-4FBC-8028-E6804866E53B}" dt="2020-09-12T14:07:43.639" v="898" actId="1076"/>
          <ac:picMkLst>
            <pc:docMk/>
            <pc:sldMk cId="1357767491" sldId="258"/>
            <ac:picMk id="11" creationId="{78F94A5F-183A-4B68-A9A7-283624B86C36}"/>
          </ac:picMkLst>
        </pc:picChg>
        <pc:picChg chg="add mod ord">
          <ac:chgData name="Анастасия Ефимова" userId="c2e523ff17e382d1" providerId="LiveId" clId="{610AF8AD-E692-4FBC-8028-E6804866E53B}" dt="2020-09-12T14:07:46.905" v="899" actId="1076"/>
          <ac:picMkLst>
            <pc:docMk/>
            <pc:sldMk cId="1357767491" sldId="258"/>
            <ac:picMk id="13" creationId="{6F809327-C11E-488C-9451-4E6E4C65CD72}"/>
          </ac:picMkLst>
        </pc:picChg>
      </pc:sldChg>
      <pc:sldChg chg="add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3503656177" sldId="259"/>
        </pc:sldMkLst>
        <pc:spChg chg="add mod">
          <ac:chgData name="Анастасия Ефимова" userId="c2e523ff17e382d1" providerId="LiveId" clId="{610AF8AD-E692-4FBC-8028-E6804866E53B}" dt="2020-09-19T17:39:57.730" v="1085" actId="207"/>
          <ac:spMkLst>
            <pc:docMk/>
            <pc:sldMk cId="3503656177" sldId="259"/>
            <ac:spMk id="2" creationId="{315331D1-C692-4EAF-9A0B-BF3D64F39403}"/>
          </ac:spMkLst>
        </pc:spChg>
        <pc:picChg chg="add mod">
          <ac:chgData name="Анастасия Ефимова" userId="c2e523ff17e382d1" providerId="LiveId" clId="{610AF8AD-E692-4FBC-8028-E6804866E53B}" dt="2020-09-12T13:58:50.702" v="832" actId="1076"/>
          <ac:picMkLst>
            <pc:docMk/>
            <pc:sldMk cId="3503656177" sldId="259"/>
            <ac:picMk id="3" creationId="{F38194D8-F422-48DE-8A20-14D0AC7E7D3B}"/>
          </ac:picMkLst>
        </pc:picChg>
        <pc:picChg chg="add mod ord">
          <ac:chgData name="Анастасия Ефимова" userId="c2e523ff17e382d1" providerId="LiveId" clId="{610AF8AD-E692-4FBC-8028-E6804866E53B}" dt="2020-09-12T13:58:37.280" v="828" actId="1440"/>
          <ac:picMkLst>
            <pc:docMk/>
            <pc:sldMk cId="3503656177" sldId="259"/>
            <ac:picMk id="5" creationId="{EB6F8AA1-6043-438C-B556-76925DEC2A8A}"/>
          </ac:picMkLst>
        </pc:picChg>
        <pc:picChg chg="add mod ord">
          <ac:chgData name="Анастасия Ефимова" userId="c2e523ff17e382d1" providerId="LiveId" clId="{610AF8AD-E692-4FBC-8028-E6804866E53B}" dt="2020-09-12T13:58:46.187" v="831" actId="1076"/>
          <ac:picMkLst>
            <pc:docMk/>
            <pc:sldMk cId="3503656177" sldId="259"/>
            <ac:picMk id="7" creationId="{6E91A9A0-BE5E-41F9-AE38-CE5330B9F379}"/>
          </ac:picMkLst>
        </pc:picChg>
        <pc:picChg chg="add mod ord">
          <ac:chgData name="Анастасия Ефимова" userId="c2e523ff17e382d1" providerId="LiveId" clId="{610AF8AD-E692-4FBC-8028-E6804866E53B}" dt="2020-09-12T13:58:43.327" v="830" actId="1076"/>
          <ac:picMkLst>
            <pc:docMk/>
            <pc:sldMk cId="3503656177" sldId="259"/>
            <ac:picMk id="9" creationId="{8A50AED2-E757-480B-A2C1-45A1041148FC}"/>
          </ac:picMkLst>
        </pc:picChg>
        <pc:picChg chg="add mod ord">
          <ac:chgData name="Анастасия Ефимова" userId="c2e523ff17e382d1" providerId="LiveId" clId="{610AF8AD-E692-4FBC-8028-E6804866E53B}" dt="2020-09-12T13:58:40.858" v="829" actId="1076"/>
          <ac:picMkLst>
            <pc:docMk/>
            <pc:sldMk cId="3503656177" sldId="259"/>
            <ac:picMk id="11" creationId="{8EBF8DED-033C-4023-B7BD-34237D15B64F}"/>
          </ac:picMkLst>
        </pc:picChg>
      </pc:sldChg>
      <pc:sldChg chg="addSp delSp modSp new mod modTransition">
        <pc:chgData name="Анастасия Ефимова" userId="c2e523ff17e382d1" providerId="LiveId" clId="{610AF8AD-E692-4FBC-8028-E6804866E53B}" dt="2020-09-19T19:08:37.352" v="1892"/>
        <pc:sldMkLst>
          <pc:docMk/>
          <pc:sldMk cId="1378587101" sldId="260"/>
        </pc:sldMkLst>
        <pc:spChg chg="add del mod">
          <ac:chgData name="Анастасия Ефимова" userId="c2e523ff17e382d1" providerId="LiveId" clId="{610AF8AD-E692-4FBC-8028-E6804866E53B}" dt="2020-09-19T19:04:20.836" v="1876" actId="21"/>
          <ac:spMkLst>
            <pc:docMk/>
            <pc:sldMk cId="1378587101" sldId="260"/>
            <ac:spMk id="2" creationId="{C8844324-2A91-48E2-9E4A-6BA354240236}"/>
          </ac:spMkLst>
        </pc:spChg>
        <pc:spChg chg="add mod">
          <ac:chgData name="Анастасия Ефимова" userId="c2e523ff17e382d1" providerId="LiveId" clId="{610AF8AD-E692-4FBC-8028-E6804866E53B}" dt="2020-09-19T19:05:43.639" v="1884" actId="207"/>
          <ac:spMkLst>
            <pc:docMk/>
            <pc:sldMk cId="1378587101" sldId="260"/>
            <ac:spMk id="3" creationId="{5725A228-4028-4924-AEFF-6C0B984AF7D9}"/>
          </ac:spMkLst>
        </pc:spChg>
        <pc:spChg chg="add del mod">
          <ac:chgData name="Анастасия Ефимова" userId="c2e523ff17e382d1" providerId="LiveId" clId="{610AF8AD-E692-4FBC-8028-E6804866E53B}" dt="2020-09-12T14:31:31.170" v="1043" actId="21"/>
          <ac:spMkLst>
            <pc:docMk/>
            <pc:sldMk cId="1378587101" sldId="260"/>
            <ac:spMk id="3" creationId="{A64F5EC5-36F9-48BF-9C4A-BDAFC44F9C63}"/>
          </ac:spMkLst>
        </pc:spChg>
        <pc:spChg chg="add del mod">
          <ac:chgData name="Анастасия Ефимова" userId="c2e523ff17e382d1" providerId="LiveId" clId="{610AF8AD-E692-4FBC-8028-E6804866E53B}" dt="2020-09-12T14:32:59.686" v="1047" actId="21"/>
          <ac:spMkLst>
            <pc:docMk/>
            <pc:sldMk cId="1378587101" sldId="260"/>
            <ac:spMk id="7" creationId="{621E96D4-E368-4246-95CA-F6E9867FF6C4}"/>
          </ac:spMkLst>
        </pc:spChg>
        <pc:spChg chg="add mod">
          <ac:chgData name="Анастасия Ефимова" userId="c2e523ff17e382d1" providerId="LiveId" clId="{610AF8AD-E692-4FBC-8028-E6804866E53B}" dt="2020-09-12T14:33:41.182" v="1054" actId="123"/>
          <ac:spMkLst>
            <pc:docMk/>
            <pc:sldMk cId="1378587101" sldId="260"/>
            <ac:spMk id="9" creationId="{1F1A2961-49C1-4BC6-9C7E-64CCA6FC2752}"/>
          </ac:spMkLst>
        </pc:spChg>
        <pc:picChg chg="add mod">
          <ac:chgData name="Анастасия Ефимова" userId="c2e523ff17e382d1" providerId="LiveId" clId="{610AF8AD-E692-4FBC-8028-E6804866E53B}" dt="2020-09-19T19:04:50.951" v="1880" actId="14100"/>
          <ac:picMkLst>
            <pc:docMk/>
            <pc:sldMk cId="1378587101" sldId="260"/>
            <ac:picMk id="5" creationId="{CDCE1C8D-82C5-472A-9E35-0BCABFB35DD6}"/>
          </ac:picMkLst>
        </pc:picChg>
      </pc:sldChg>
      <pc:sldChg chg="new modTransition setBg">
        <pc:chgData name="Анастасия Ефимова" userId="c2e523ff17e382d1" providerId="LiveId" clId="{610AF8AD-E692-4FBC-8028-E6804866E53B}" dt="2020-09-22T03:11:01.735" v="1928"/>
        <pc:sldMkLst>
          <pc:docMk/>
          <pc:sldMk cId="1066502618" sldId="261"/>
        </pc:sldMkLst>
      </pc:sldChg>
      <pc:sldChg chg="addSp modSp new mod modTransition setBg">
        <pc:chgData name="Анастасия Ефимова" userId="c2e523ff17e382d1" providerId="LiveId" clId="{610AF8AD-E692-4FBC-8028-E6804866E53B}" dt="2020-09-22T03:11:01.735" v="1928"/>
        <pc:sldMkLst>
          <pc:docMk/>
          <pc:sldMk cId="1224649821" sldId="262"/>
        </pc:sldMkLst>
        <pc:spChg chg="add mod">
          <ac:chgData name="Анастасия Ефимова" userId="c2e523ff17e382d1" providerId="LiveId" clId="{610AF8AD-E692-4FBC-8028-E6804866E53B}" dt="2020-09-19T18:17:11.589" v="1535" actId="1076"/>
          <ac:spMkLst>
            <pc:docMk/>
            <pc:sldMk cId="1224649821" sldId="262"/>
            <ac:spMk id="5" creationId="{54A54A71-9279-45B5-8DD6-49DD21B05037}"/>
          </ac:spMkLst>
        </pc:spChg>
        <pc:spChg chg="add mod">
          <ac:chgData name="Анастасия Ефимова" userId="c2e523ff17e382d1" providerId="LiveId" clId="{610AF8AD-E692-4FBC-8028-E6804866E53B}" dt="2020-09-19T18:17:17.463" v="1536" actId="1076"/>
          <ac:spMkLst>
            <pc:docMk/>
            <pc:sldMk cId="1224649821" sldId="262"/>
            <ac:spMk id="7" creationId="{7D3E9809-59E6-460E-84B0-9C6F931E11B9}"/>
          </ac:spMkLst>
        </pc:spChg>
        <pc:picChg chg="add mod">
          <ac:chgData name="Анастасия Ефимова" userId="c2e523ff17e382d1" providerId="LiveId" clId="{610AF8AD-E692-4FBC-8028-E6804866E53B}" dt="2020-09-19T17:55:06.692" v="1095" actId="962"/>
          <ac:picMkLst>
            <pc:docMk/>
            <pc:sldMk cId="1224649821" sldId="262"/>
            <ac:picMk id="3" creationId="{82D29BF2-ED24-4537-B6A0-5220E4D3E26C}"/>
          </ac:picMkLst>
        </pc:picChg>
      </pc:sldChg>
      <pc:sldChg chg="addSp del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2950689630" sldId="263"/>
        </pc:sldMkLst>
        <pc:spChg chg="del">
          <ac:chgData name="Анастасия Ефимова" userId="c2e523ff17e382d1" providerId="LiveId" clId="{610AF8AD-E692-4FBC-8028-E6804866E53B}" dt="2020-09-19T18:00:03.820" v="1125" actId="21"/>
          <ac:spMkLst>
            <pc:docMk/>
            <pc:sldMk cId="2950689630" sldId="263"/>
            <ac:spMk id="2" creationId="{E7335EC3-BC15-4CBF-A85B-3FA7B458D924}"/>
          </ac:spMkLst>
        </pc:spChg>
        <pc:spChg chg="del">
          <ac:chgData name="Анастасия Ефимова" userId="c2e523ff17e382d1" providerId="LiveId" clId="{610AF8AD-E692-4FBC-8028-E6804866E53B}" dt="2020-09-19T18:02:21.713" v="1127" actId="931"/>
          <ac:spMkLst>
            <pc:docMk/>
            <pc:sldMk cId="2950689630" sldId="263"/>
            <ac:spMk id="3" creationId="{04A1F72E-8E8F-4C01-9959-1FC2423FB62D}"/>
          </ac:spMkLst>
        </pc:spChg>
        <pc:spChg chg="mod">
          <ac:chgData name="Анастасия Ефимова" userId="c2e523ff17e382d1" providerId="LiveId" clId="{610AF8AD-E692-4FBC-8028-E6804866E53B}" dt="2020-09-19T18:16:08.435" v="1526" actId="255"/>
          <ac:spMkLst>
            <pc:docMk/>
            <pc:sldMk cId="2950689630" sldId="263"/>
            <ac:spMk id="4" creationId="{79911DCE-E223-4975-B925-9FE314C41E2E}"/>
          </ac:spMkLst>
        </pc:spChg>
        <pc:spChg chg="add mod">
          <ac:chgData name="Анастасия Ефимова" userId="c2e523ff17e382d1" providerId="LiveId" clId="{610AF8AD-E692-4FBC-8028-E6804866E53B}" dt="2020-09-19T18:16:43.653" v="1531" actId="1076"/>
          <ac:spMkLst>
            <pc:docMk/>
            <pc:sldMk cId="2950689630" sldId="263"/>
            <ac:spMk id="9" creationId="{EFF943D1-1FD4-4F95-8680-90D931565739}"/>
          </ac:spMkLst>
        </pc:spChg>
        <pc:spChg chg="add mod">
          <ac:chgData name="Анастасия Ефимова" userId="c2e523ff17e382d1" providerId="LiveId" clId="{610AF8AD-E692-4FBC-8028-E6804866E53B}" dt="2020-09-19T18:19:10.945" v="1547" actId="113"/>
          <ac:spMkLst>
            <pc:docMk/>
            <pc:sldMk cId="2950689630" sldId="263"/>
            <ac:spMk id="10" creationId="{4FF47089-BC54-4F4E-ACBB-D61F3EEA2D11}"/>
          </ac:spMkLst>
        </pc:spChg>
        <pc:picChg chg="add del mod">
          <ac:chgData name="Анастасия Ефимова" userId="c2e523ff17e382d1" providerId="LiveId" clId="{610AF8AD-E692-4FBC-8028-E6804866E53B}" dt="2020-09-19T18:03:52.792" v="1131" actId="21"/>
          <ac:picMkLst>
            <pc:docMk/>
            <pc:sldMk cId="2950689630" sldId="263"/>
            <ac:picMk id="6" creationId="{78DA747A-8318-4ED4-AD0C-E6D29DC0F348}"/>
          </ac:picMkLst>
        </pc:picChg>
        <pc:picChg chg="add mod">
          <ac:chgData name="Анастасия Ефимова" userId="c2e523ff17e382d1" providerId="LiveId" clId="{610AF8AD-E692-4FBC-8028-E6804866E53B}" dt="2020-09-19T18:16:20.055" v="1527" actId="1440"/>
          <ac:picMkLst>
            <pc:docMk/>
            <pc:sldMk cId="2950689630" sldId="263"/>
            <ac:picMk id="8" creationId="{7519350F-7572-4296-97E9-C26F27D08121}"/>
          </ac:picMkLst>
        </pc:picChg>
      </pc:sldChg>
      <pc:sldChg chg="addSp delSp modSp new mod modTransition setBg setClrOvrMap">
        <pc:chgData name="Анастасия Ефимова" userId="c2e523ff17e382d1" providerId="LiveId" clId="{610AF8AD-E692-4FBC-8028-E6804866E53B}" dt="2020-09-22T03:11:01.735" v="1928"/>
        <pc:sldMkLst>
          <pc:docMk/>
          <pc:sldMk cId="1168415826" sldId="264"/>
        </pc:sldMkLst>
        <pc:spChg chg="mod ord">
          <ac:chgData name="Анастасия Ефимова" userId="c2e523ff17e382d1" providerId="LiveId" clId="{610AF8AD-E692-4FBC-8028-E6804866E53B}" dt="2020-09-19T18:25:58.975" v="1593" actId="122"/>
          <ac:spMkLst>
            <pc:docMk/>
            <pc:sldMk cId="1168415826" sldId="264"/>
            <ac:spMk id="2" creationId="{F8CB5BE7-9EC5-4584-ABBD-CB74E3F6FA4D}"/>
          </ac:spMkLst>
        </pc:spChg>
        <pc:spChg chg="del">
          <ac:chgData name="Анастасия Ефимова" userId="c2e523ff17e382d1" providerId="LiveId" clId="{610AF8AD-E692-4FBC-8028-E6804866E53B}" dt="2020-09-19T18:25:09.199" v="1587" actId="931"/>
          <ac:spMkLst>
            <pc:docMk/>
            <pc:sldMk cId="1168415826" sldId="264"/>
            <ac:spMk id="3" creationId="{566892A5-4BA6-435D-BC4D-551AE237A509}"/>
          </ac:spMkLst>
        </pc:spChg>
        <pc:spChg chg="add del">
          <ac:chgData name="Анастасия Ефимова" userId="c2e523ff17e382d1" providerId="LiveId" clId="{610AF8AD-E692-4FBC-8028-E6804866E53B}" dt="2020-09-19T18:25:17.840" v="1589" actId="26606"/>
          <ac:spMkLst>
            <pc:docMk/>
            <pc:sldMk cId="1168415826" sldId="264"/>
            <ac:spMk id="10" creationId="{B9951BD9-0868-4CDB-ACD6-9C4209B5E412}"/>
          </ac:spMkLst>
        </pc:spChg>
        <pc:spChg chg="add del">
          <ac:chgData name="Анастасия Ефимова" userId="c2e523ff17e382d1" providerId="LiveId" clId="{610AF8AD-E692-4FBC-8028-E6804866E53B}" dt="2020-09-19T18:25:19.569" v="1591" actId="26606"/>
          <ac:spMkLst>
            <pc:docMk/>
            <pc:sldMk cId="1168415826" sldId="264"/>
            <ac:spMk id="12" creationId="{1DB7C82F-AB7E-4F0C-B829-FA1B9C415180}"/>
          </ac:spMkLst>
        </pc:spChg>
        <pc:spChg chg="add">
          <ac:chgData name="Анастасия Ефимова" userId="c2e523ff17e382d1" providerId="LiveId" clId="{610AF8AD-E692-4FBC-8028-E6804866E53B}" dt="2020-09-19T18:25:19.585" v="1592" actId="26606"/>
          <ac:spMkLst>
            <pc:docMk/>
            <pc:sldMk cId="1168415826" sldId="264"/>
            <ac:spMk id="14" creationId="{B9951BD9-0868-4CDB-ACD6-9C4209B5E412}"/>
          </ac:spMkLst>
        </pc:spChg>
        <pc:picChg chg="add mod">
          <ac:chgData name="Анастасия Ефимова" userId="c2e523ff17e382d1" providerId="LiveId" clId="{610AF8AD-E692-4FBC-8028-E6804866E53B}" dt="2020-09-19T18:25:19.585" v="1592" actId="26606"/>
          <ac:picMkLst>
            <pc:docMk/>
            <pc:sldMk cId="1168415826" sldId="264"/>
            <ac:picMk id="5" creationId="{1BFEFEFE-E7A3-4FCA-99C8-59616A238EA5}"/>
          </ac:picMkLst>
        </pc:picChg>
      </pc:sldChg>
      <pc:sldChg chg="add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3221518458" sldId="265"/>
        </pc:sldMkLst>
        <pc:spChg chg="add mod">
          <ac:chgData name="Анастасия Ефимова" userId="c2e523ff17e382d1" providerId="LiveId" clId="{610AF8AD-E692-4FBC-8028-E6804866E53B}" dt="2020-09-19T18:53:25.749" v="1752" actId="207"/>
          <ac:spMkLst>
            <pc:docMk/>
            <pc:sldMk cId="3221518458" sldId="265"/>
            <ac:spMk id="4" creationId="{CEA9B477-0970-4C91-8D44-7B78FA4B6DC6}"/>
          </ac:spMkLst>
        </pc:spChg>
        <pc:picChg chg="add mod">
          <ac:chgData name="Анастасия Ефимова" userId="c2e523ff17e382d1" providerId="LiveId" clId="{610AF8AD-E692-4FBC-8028-E6804866E53B}" dt="2020-09-19T18:34:49.002" v="1655" actId="13822"/>
          <ac:picMkLst>
            <pc:docMk/>
            <pc:sldMk cId="3221518458" sldId="265"/>
            <ac:picMk id="3" creationId="{95D8AA68-3AB5-45B2-B40A-65404278D6B5}"/>
          </ac:picMkLst>
        </pc:picChg>
      </pc:sldChg>
      <pc:sldChg chg="add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16293149" sldId="266"/>
        </pc:sldMkLst>
        <pc:spChg chg="add mod">
          <ac:chgData name="Анастасия Ефимова" userId="c2e523ff17e382d1" providerId="LiveId" clId="{610AF8AD-E692-4FBC-8028-E6804866E53B}" dt="2020-09-19T18:54:19.315" v="1773" actId="207"/>
          <ac:spMkLst>
            <pc:docMk/>
            <pc:sldMk cId="16293149" sldId="266"/>
            <ac:spMk id="4" creationId="{04B3552F-1D30-4B7A-9D54-24AD73B79841}"/>
          </ac:spMkLst>
        </pc:spChg>
        <pc:picChg chg="add mod">
          <ac:chgData name="Анастасия Ефимова" userId="c2e523ff17e382d1" providerId="LiveId" clId="{610AF8AD-E692-4FBC-8028-E6804866E53B}" dt="2020-09-19T18:31:42.844" v="1626" actId="1076"/>
          <ac:picMkLst>
            <pc:docMk/>
            <pc:sldMk cId="16293149" sldId="266"/>
            <ac:picMk id="3" creationId="{6C9D3293-04AB-43DF-8A9A-04F7D99A7A34}"/>
          </ac:picMkLst>
        </pc:picChg>
      </pc:sldChg>
      <pc:sldChg chg="new del">
        <pc:chgData name="Анастасия Ефимова" userId="c2e523ff17e382d1" providerId="LiveId" clId="{610AF8AD-E692-4FBC-8028-E6804866E53B}" dt="2020-09-19T18:31:49.985" v="1628" actId="680"/>
        <pc:sldMkLst>
          <pc:docMk/>
          <pc:sldMk cId="786347698" sldId="267"/>
        </pc:sldMkLst>
      </pc:sldChg>
      <pc:sldChg chg="add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2026030381" sldId="267"/>
        </pc:sldMkLst>
        <pc:spChg chg="add mod">
          <ac:chgData name="Анастасия Ефимова" userId="c2e523ff17e382d1" providerId="LiveId" clId="{610AF8AD-E692-4FBC-8028-E6804866E53B}" dt="2020-09-19T18:57:32.131" v="1830" actId="1076"/>
          <ac:spMkLst>
            <pc:docMk/>
            <pc:sldMk cId="2026030381" sldId="267"/>
            <ac:spMk id="4" creationId="{6229BAA8-2AF8-4E8D-998A-D358A0886DCE}"/>
          </ac:spMkLst>
        </pc:spChg>
        <pc:picChg chg="add mod">
          <ac:chgData name="Анастасия Ефимова" userId="c2e523ff17e382d1" providerId="LiveId" clId="{610AF8AD-E692-4FBC-8028-E6804866E53B}" dt="2020-09-19T18:57:29.038" v="1829" actId="1076"/>
          <ac:picMkLst>
            <pc:docMk/>
            <pc:sldMk cId="2026030381" sldId="267"/>
            <ac:picMk id="3" creationId="{92A5FD4A-A4B6-4AE9-9401-9CAAB265D9C2}"/>
          </ac:picMkLst>
        </pc:picChg>
      </pc:sldChg>
      <pc:sldChg chg="add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3094927970" sldId="268"/>
        </pc:sldMkLst>
        <pc:spChg chg="add mod">
          <ac:chgData name="Анастасия Ефимова" userId="c2e523ff17e382d1" providerId="LiveId" clId="{610AF8AD-E692-4FBC-8028-E6804866E53B}" dt="2020-09-19T18:58:26.100" v="1858" actId="1076"/>
          <ac:spMkLst>
            <pc:docMk/>
            <pc:sldMk cId="3094927970" sldId="268"/>
            <ac:spMk id="4" creationId="{BC62CC04-4ED7-40E9-AA5C-369B6277AC8A}"/>
          </ac:spMkLst>
        </pc:spChg>
        <pc:picChg chg="add mod">
          <ac:chgData name="Анастасия Ефимова" userId="c2e523ff17e382d1" providerId="LiveId" clId="{610AF8AD-E692-4FBC-8028-E6804866E53B}" dt="2020-09-19T18:33:23.143" v="1649" actId="1076"/>
          <ac:picMkLst>
            <pc:docMk/>
            <pc:sldMk cId="3094927970" sldId="268"/>
            <ac:picMk id="3" creationId="{1F3DB0D9-A16A-4B2E-96A6-A9EC4371CE43}"/>
          </ac:picMkLst>
        </pc:picChg>
      </pc:sldChg>
      <pc:sldChg chg="addSp modSp new del mod modTransition setBg modAnim">
        <pc:chgData name="Анастасия Ефимова" userId="c2e523ff17e382d1" providerId="LiveId" clId="{610AF8AD-E692-4FBC-8028-E6804866E53B}" dt="2020-09-22T03:16:21.186" v="1966" actId="2696"/>
        <pc:sldMkLst>
          <pc:docMk/>
          <pc:sldMk cId="2040438516" sldId="269"/>
        </pc:sldMkLst>
        <pc:picChg chg="add mod">
          <ac:chgData name="Анастасия Ефимова" userId="c2e523ff17e382d1" providerId="LiveId" clId="{610AF8AD-E692-4FBC-8028-E6804866E53B}" dt="2020-09-19T18:38:02.269" v="1664" actId="14100"/>
          <ac:picMkLst>
            <pc:docMk/>
            <pc:sldMk cId="2040438516" sldId="269"/>
            <ac:picMk id="3" creationId="{071DE73C-6AB9-4BD9-9847-D607DEE83A85}"/>
          </ac:picMkLst>
        </pc:picChg>
      </pc:sldChg>
      <pc:sldChg chg="add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1580213389" sldId="270"/>
        </pc:sldMkLst>
        <pc:spChg chg="add mod">
          <ac:chgData name="Анастасия Ефимова" userId="c2e523ff17e382d1" providerId="LiveId" clId="{610AF8AD-E692-4FBC-8028-E6804866E53B}" dt="2020-09-19T18:50:57.063" v="1714" actId="1076"/>
          <ac:spMkLst>
            <pc:docMk/>
            <pc:sldMk cId="1580213389" sldId="270"/>
            <ac:spMk id="2" creationId="{C60D2BAF-A622-467F-B4B0-9CEAC7B31A08}"/>
          </ac:spMkLst>
        </pc:spChg>
        <pc:spChg chg="add mod">
          <ac:chgData name="Анастасия Ефимова" userId="c2e523ff17e382d1" providerId="LiveId" clId="{610AF8AD-E692-4FBC-8028-E6804866E53B}" dt="2020-09-19T18:50:53.125" v="1713" actId="1076"/>
          <ac:spMkLst>
            <pc:docMk/>
            <pc:sldMk cId="1580213389" sldId="270"/>
            <ac:spMk id="4" creationId="{D8D4EFB1-EE4A-44E7-B85F-6B05B30D0880}"/>
          </ac:spMkLst>
        </pc:spChg>
        <pc:spChg chg="add mod">
          <ac:chgData name="Анастасия Ефимова" userId="c2e523ff17e382d1" providerId="LiveId" clId="{610AF8AD-E692-4FBC-8028-E6804866E53B}" dt="2020-09-19T18:50:50.338" v="1712" actId="1076"/>
          <ac:spMkLst>
            <pc:docMk/>
            <pc:sldMk cId="1580213389" sldId="270"/>
            <ac:spMk id="6" creationId="{8D0DF7CF-42A9-4D6D-AE77-B1BCEF5DAED3}"/>
          </ac:spMkLst>
        </pc:spChg>
        <pc:picChg chg="add mod">
          <ac:chgData name="Анастасия Ефимова" userId="c2e523ff17e382d1" providerId="LiveId" clId="{610AF8AD-E692-4FBC-8028-E6804866E53B}" dt="2020-09-19T18:49:09.262" v="1705" actId="962"/>
          <ac:picMkLst>
            <pc:docMk/>
            <pc:sldMk cId="1580213389" sldId="270"/>
            <ac:picMk id="8" creationId="{E437CD4A-5A8F-40A0-BDB2-52D8C28034E6}"/>
          </ac:picMkLst>
        </pc:picChg>
        <pc:picChg chg="add mod">
          <ac:chgData name="Анастасия Ефимова" userId="c2e523ff17e382d1" providerId="LiveId" clId="{610AF8AD-E692-4FBC-8028-E6804866E53B}" dt="2020-09-19T18:49:31.966" v="1708" actId="1076"/>
          <ac:picMkLst>
            <pc:docMk/>
            <pc:sldMk cId="1580213389" sldId="270"/>
            <ac:picMk id="10" creationId="{377A4CD5-93AB-4A85-9235-84AECEB9ABA4}"/>
          </ac:picMkLst>
        </pc:picChg>
      </pc:sldChg>
      <pc:sldChg chg="addSp modSp new mod modTransition setBg modAnim">
        <pc:chgData name="Анастасия Ефимова" userId="c2e523ff17e382d1" providerId="LiveId" clId="{610AF8AD-E692-4FBC-8028-E6804866E53B}" dt="2020-09-22T03:11:01.735" v="1928"/>
        <pc:sldMkLst>
          <pc:docMk/>
          <pc:sldMk cId="2680206642" sldId="271"/>
        </pc:sldMkLst>
        <pc:spChg chg="add mod">
          <ac:chgData name="Анастасия Ефимова" userId="c2e523ff17e382d1" providerId="LiveId" clId="{610AF8AD-E692-4FBC-8028-E6804866E53B}" dt="2020-09-19T18:55:32.542" v="1793" actId="1076"/>
          <ac:spMkLst>
            <pc:docMk/>
            <pc:sldMk cId="2680206642" sldId="271"/>
            <ac:spMk id="4" creationId="{43FBF291-0027-41A4-9D68-3137BB32B61C}"/>
          </ac:spMkLst>
        </pc:spChg>
        <pc:picChg chg="add mod">
          <ac:chgData name="Анастасия Ефимова" userId="c2e523ff17e382d1" providerId="LiveId" clId="{610AF8AD-E692-4FBC-8028-E6804866E53B}" dt="2020-09-19T18:52:42.810" v="1723" actId="1076"/>
          <ac:picMkLst>
            <pc:docMk/>
            <pc:sldMk cId="2680206642" sldId="271"/>
            <ac:picMk id="3" creationId="{5B073264-CCC9-4864-A688-A50761213DE3}"/>
          </ac:picMkLst>
        </pc:picChg>
      </pc:sldChg>
      <pc:sldChg chg="addSp modSp new mod setBg">
        <pc:chgData name="Анастасия Ефимова" userId="c2e523ff17e382d1" providerId="LiveId" clId="{610AF8AD-E692-4FBC-8028-E6804866E53B}" dt="2020-09-22T03:11:01.735" v="1928"/>
        <pc:sldMkLst>
          <pc:docMk/>
          <pc:sldMk cId="1959165797" sldId="272"/>
        </pc:sldMkLst>
        <pc:spChg chg="add mod">
          <ac:chgData name="Анастасия Ефимова" userId="c2e523ff17e382d1" providerId="LiveId" clId="{610AF8AD-E692-4FBC-8028-E6804866E53B}" dt="2020-09-22T03:10:15.043" v="1920" actId="2711"/>
          <ac:spMkLst>
            <pc:docMk/>
            <pc:sldMk cId="1959165797" sldId="272"/>
            <ac:spMk id="4" creationId="{D3378F42-B949-451C-8AB5-E99E16E51951}"/>
          </ac:spMkLst>
        </pc:spChg>
        <pc:picChg chg="add mod">
          <ac:chgData name="Анастасия Ефимова" userId="c2e523ff17e382d1" providerId="LiveId" clId="{610AF8AD-E692-4FBC-8028-E6804866E53B}" dt="2020-09-22T03:09:11.146" v="1902" actId="1440"/>
          <ac:picMkLst>
            <pc:docMk/>
            <pc:sldMk cId="1959165797" sldId="272"/>
            <ac:picMk id="3" creationId="{7F13A6EE-4266-4AB3-9818-8356A55ACCCF}"/>
          </ac:picMkLst>
        </pc:picChg>
      </pc:sldChg>
      <pc:sldChg chg="addSp modSp new mod ord modAnim">
        <pc:chgData name="Анастасия Ефимова" userId="c2e523ff17e382d1" providerId="LiveId" clId="{610AF8AD-E692-4FBC-8028-E6804866E53B}" dt="2020-09-22T03:16:26.171" v="1968"/>
        <pc:sldMkLst>
          <pc:docMk/>
          <pc:sldMk cId="3129361273" sldId="273"/>
        </pc:sldMkLst>
        <pc:spChg chg="add mod">
          <ac:chgData name="Анастасия Ефимова" userId="c2e523ff17e382d1" providerId="LiveId" clId="{610AF8AD-E692-4FBC-8028-E6804866E53B}" dt="2020-09-22T03:15:40.637" v="1961" actId="1076"/>
          <ac:spMkLst>
            <pc:docMk/>
            <pc:sldMk cId="3129361273" sldId="273"/>
            <ac:spMk id="4" creationId="{A61E6B15-F5B3-41FD-AEC9-27A540B09EBB}"/>
          </ac:spMkLst>
        </pc:spChg>
        <pc:picChg chg="add mod">
          <ac:chgData name="Анастасия Ефимова" userId="c2e523ff17e382d1" providerId="LiveId" clId="{610AF8AD-E692-4FBC-8028-E6804866E53B}" dt="2020-09-22T03:15:02.738" v="1937" actId="1076"/>
          <ac:picMkLst>
            <pc:docMk/>
            <pc:sldMk cId="3129361273" sldId="273"/>
            <ac:picMk id="3" creationId="{B55DDCFC-A81D-44CB-BB51-CE6A39FB7E0F}"/>
          </ac:picMkLst>
        </pc:picChg>
      </pc:sldChg>
      <pc:sldChg chg="new del">
        <pc:chgData name="Анастасия Ефимова" userId="c2e523ff17e382d1" providerId="LiveId" clId="{610AF8AD-E692-4FBC-8028-E6804866E53B}" dt="2020-09-22T03:16:17.452" v="1965" actId="2696"/>
        <pc:sldMkLst>
          <pc:docMk/>
          <pc:sldMk cId="273472218" sldId="274"/>
        </pc:sldMkLst>
      </pc:sldChg>
      <pc:sldChg chg="addSp delSp modSp new mod">
        <pc:chgData name="Анастасия Ефимова" userId="c2e523ff17e382d1" providerId="LiveId" clId="{610AF8AD-E692-4FBC-8028-E6804866E53B}" dt="2020-09-22T03:24:42.620" v="2103" actId="14100"/>
        <pc:sldMkLst>
          <pc:docMk/>
          <pc:sldMk cId="340547577" sldId="274"/>
        </pc:sldMkLst>
        <pc:spChg chg="add del mod">
          <ac:chgData name="Анастасия Ефимова" userId="c2e523ff17e382d1" providerId="LiveId" clId="{610AF8AD-E692-4FBC-8028-E6804866E53B}" dt="2020-09-22T03:17:41.976" v="1971" actId="33987"/>
          <ac:spMkLst>
            <pc:docMk/>
            <pc:sldMk cId="340547577" sldId="274"/>
            <ac:spMk id="2" creationId="{DD4AF511-88AA-485C-97F9-8F8E408012CF}"/>
          </ac:spMkLst>
        </pc:spChg>
        <pc:spChg chg="add mod">
          <ac:chgData name="Анастасия Ефимова" userId="c2e523ff17e382d1" providerId="LiveId" clId="{610AF8AD-E692-4FBC-8028-E6804866E53B}" dt="2020-09-22T03:18:26.825" v="2004" actId="1076"/>
          <ac:spMkLst>
            <pc:docMk/>
            <pc:sldMk cId="340547577" sldId="274"/>
            <ac:spMk id="3" creationId="{957E31DF-CE9E-40F2-91D3-FE75FBD94A4C}"/>
          </ac:spMkLst>
        </pc:spChg>
        <pc:spChg chg="add mod">
          <ac:chgData name="Анастасия Ефимова" userId="c2e523ff17e382d1" providerId="LiveId" clId="{610AF8AD-E692-4FBC-8028-E6804866E53B}" dt="2020-09-22T03:21:20.554" v="2033" actId="113"/>
          <ac:spMkLst>
            <pc:docMk/>
            <pc:sldMk cId="340547577" sldId="274"/>
            <ac:spMk id="4" creationId="{58B09900-A10C-4AEB-9E20-936746FDD8A1}"/>
          </ac:spMkLst>
        </pc:spChg>
        <pc:spChg chg="add mod">
          <ac:chgData name="Анастасия Ефимова" userId="c2e523ff17e382d1" providerId="LiveId" clId="{610AF8AD-E692-4FBC-8028-E6804866E53B}" dt="2020-09-22T03:21:21.991" v="2034" actId="1076"/>
          <ac:spMkLst>
            <pc:docMk/>
            <pc:sldMk cId="340547577" sldId="274"/>
            <ac:spMk id="6" creationId="{532D9795-CC9B-430E-AC39-71F2C15A6992}"/>
          </ac:spMkLst>
        </pc:spChg>
        <pc:spChg chg="add mod">
          <ac:chgData name="Анастасия Ефимова" userId="c2e523ff17e382d1" providerId="LiveId" clId="{610AF8AD-E692-4FBC-8028-E6804866E53B}" dt="2020-09-22T03:22:30.080" v="2058" actId="1076"/>
          <ac:spMkLst>
            <pc:docMk/>
            <pc:sldMk cId="340547577" sldId="274"/>
            <ac:spMk id="8" creationId="{D8BEC822-617F-4F0B-AE81-015292F37891}"/>
          </ac:spMkLst>
        </pc:spChg>
        <pc:spChg chg="add mod">
          <ac:chgData name="Анастасия Ефимова" userId="c2e523ff17e382d1" providerId="LiveId" clId="{610AF8AD-E692-4FBC-8028-E6804866E53B}" dt="2020-09-22T03:24:42.620" v="2103" actId="14100"/>
          <ac:spMkLst>
            <pc:docMk/>
            <pc:sldMk cId="340547577" sldId="274"/>
            <ac:spMk id="10" creationId="{8AAEB293-DCC8-4767-B10F-012F9C064350}"/>
          </ac:spMkLst>
        </pc:spChg>
        <pc:spChg chg="add del mod">
          <ac:chgData name="Анастасия Ефимова" userId="c2e523ff17e382d1" providerId="LiveId" clId="{610AF8AD-E692-4FBC-8028-E6804866E53B}" dt="2020-09-22T03:20:22.500" v="2022"/>
          <ac:spMkLst>
            <pc:docMk/>
            <pc:sldMk cId="340547577" sldId="274"/>
            <ac:spMk id="11" creationId="{A835EC9A-5608-4CB4-99C0-CEB244FB088C}"/>
          </ac:spMkLst>
        </pc:spChg>
        <pc:spChg chg="add mod">
          <ac:chgData name="Анастасия Ефимова" userId="c2e523ff17e382d1" providerId="LiveId" clId="{610AF8AD-E692-4FBC-8028-E6804866E53B}" dt="2020-09-22T03:23:47.980" v="2078" actId="1076"/>
          <ac:spMkLst>
            <pc:docMk/>
            <pc:sldMk cId="340547577" sldId="274"/>
            <ac:spMk id="12" creationId="{C79317D5-6447-409D-9858-26840F4B269D}"/>
          </ac:spMkLst>
        </pc:spChg>
        <pc:spChg chg="add del mod">
          <ac:chgData name="Анастасия Ефимова" userId="c2e523ff17e382d1" providerId="LiveId" clId="{610AF8AD-E692-4FBC-8028-E6804866E53B}" dt="2020-09-22T03:22:44.847" v="2061"/>
          <ac:spMkLst>
            <pc:docMk/>
            <pc:sldMk cId="340547577" sldId="274"/>
            <ac:spMk id="13" creationId="{C4D9E86D-C694-405C-A249-87A47FF42412}"/>
          </ac:spMkLst>
        </pc:spChg>
        <pc:spChg chg="add mod">
          <ac:chgData name="Анастасия Ефимова" userId="c2e523ff17e382d1" providerId="LiveId" clId="{610AF8AD-E692-4FBC-8028-E6804866E53B}" dt="2020-09-22T03:23:43.323" v="2077" actId="1076"/>
          <ac:spMkLst>
            <pc:docMk/>
            <pc:sldMk cId="340547577" sldId="274"/>
            <ac:spMk id="14" creationId="{605301FA-8182-4033-B9F7-9463D54E428B}"/>
          </ac:spMkLst>
        </pc:spChg>
      </pc:sldChg>
      <pc:sldChg chg="addSp delSp modSp new mod modAnim">
        <pc:chgData name="Анастасия Ефимова" userId="c2e523ff17e382d1" providerId="LiveId" clId="{610AF8AD-E692-4FBC-8028-E6804866E53B}" dt="2020-09-22T03:41:08.301" v="2284"/>
        <pc:sldMkLst>
          <pc:docMk/>
          <pc:sldMk cId="2964320984" sldId="275"/>
        </pc:sldMkLst>
        <pc:spChg chg="add mod">
          <ac:chgData name="Анастасия Ефимова" userId="c2e523ff17e382d1" providerId="LiveId" clId="{610AF8AD-E692-4FBC-8028-E6804866E53B}" dt="2020-09-22T03:35:08.597" v="2263" actId="1076"/>
          <ac:spMkLst>
            <pc:docMk/>
            <pc:sldMk cId="2964320984" sldId="275"/>
            <ac:spMk id="8" creationId="{C53D02DF-C86B-454B-A701-C13FC1982EDA}"/>
          </ac:spMkLst>
        </pc:spChg>
        <pc:spChg chg="add mod">
          <ac:chgData name="Анастасия Ефимова" userId="c2e523ff17e382d1" providerId="LiveId" clId="{610AF8AD-E692-4FBC-8028-E6804866E53B}" dt="2020-09-22T03:34:08.714" v="2254" actId="14100"/>
          <ac:spMkLst>
            <pc:docMk/>
            <pc:sldMk cId="2964320984" sldId="275"/>
            <ac:spMk id="10" creationId="{7E079E4A-284B-4382-9CAD-D37F98D2E21F}"/>
          </ac:spMkLst>
        </pc:spChg>
        <pc:spChg chg="add mod">
          <ac:chgData name="Анастасия Ефимова" userId="c2e523ff17e382d1" providerId="LiveId" clId="{610AF8AD-E692-4FBC-8028-E6804866E53B}" dt="2020-09-22T03:34:13.355" v="2255" actId="14100"/>
          <ac:spMkLst>
            <pc:docMk/>
            <pc:sldMk cId="2964320984" sldId="275"/>
            <ac:spMk id="12" creationId="{ACB977C3-E6DE-48A3-9750-82CC6EE1BA84}"/>
          </ac:spMkLst>
        </pc:spChg>
        <pc:spChg chg="add del mod">
          <ac:chgData name="Анастасия Ефимова" userId="c2e523ff17e382d1" providerId="LiveId" clId="{610AF8AD-E692-4FBC-8028-E6804866E53B}" dt="2020-09-22T03:30:49.628" v="2169"/>
          <ac:spMkLst>
            <pc:docMk/>
            <pc:sldMk cId="2964320984" sldId="275"/>
            <ac:spMk id="13" creationId="{8D41DC46-9341-446C-8CA5-30274A7F0BD8}"/>
          </ac:spMkLst>
        </pc:spChg>
        <pc:spChg chg="add mod">
          <ac:chgData name="Анастасия Ефимова" userId="c2e523ff17e382d1" providerId="LiveId" clId="{610AF8AD-E692-4FBC-8028-E6804866E53B}" dt="2020-09-22T03:35:22.424" v="2265" actId="1076"/>
          <ac:spMkLst>
            <pc:docMk/>
            <pc:sldMk cId="2964320984" sldId="275"/>
            <ac:spMk id="14" creationId="{6DCA00FF-7E77-410F-96CA-F22CCB5CF741}"/>
          </ac:spMkLst>
        </pc:spChg>
        <pc:picChg chg="add mod">
          <ac:chgData name="Анастасия Ефимова" userId="c2e523ff17e382d1" providerId="LiveId" clId="{610AF8AD-E692-4FBC-8028-E6804866E53B}" dt="2020-09-22T03:38:28.645" v="2275" actId="1076"/>
          <ac:picMkLst>
            <pc:docMk/>
            <pc:sldMk cId="2964320984" sldId="275"/>
            <ac:picMk id="3" creationId="{1BE3F06B-7F20-47E9-8007-C4B53EA07EC0}"/>
          </ac:picMkLst>
        </pc:picChg>
        <pc:picChg chg="add mod">
          <ac:chgData name="Анастасия Ефимова" userId="c2e523ff17e382d1" providerId="LiveId" clId="{610AF8AD-E692-4FBC-8028-E6804866E53B}" dt="2020-09-22T03:37:41.243" v="2271" actId="1076"/>
          <ac:picMkLst>
            <pc:docMk/>
            <pc:sldMk cId="2964320984" sldId="275"/>
            <ac:picMk id="5" creationId="{584BCF63-E90D-40B8-86E2-A2F140EF1C7B}"/>
          </ac:picMkLst>
        </pc:picChg>
        <pc:picChg chg="add mod">
          <ac:chgData name="Анастасия Ефимова" userId="c2e523ff17e382d1" providerId="LiveId" clId="{610AF8AD-E692-4FBC-8028-E6804866E53B}" dt="2020-09-22T03:34:44.519" v="2260" actId="1076"/>
          <ac:picMkLst>
            <pc:docMk/>
            <pc:sldMk cId="2964320984" sldId="275"/>
            <ac:picMk id="7" creationId="{DBBA9973-E588-45E2-8803-6B16BBD89DE7}"/>
          </ac:picMkLst>
        </pc:picChg>
      </pc:sldChg>
      <pc:sldChg chg="addSp delSp modSp new mod modAnim">
        <pc:chgData name="Анастасия Ефимова" userId="c2e523ff17e382d1" providerId="LiveId" clId="{610AF8AD-E692-4FBC-8028-E6804866E53B}" dt="2020-09-22T03:49:33.206" v="2352"/>
        <pc:sldMkLst>
          <pc:docMk/>
          <pc:sldMk cId="2817383327" sldId="276"/>
        </pc:sldMkLst>
        <pc:spChg chg="add mod ord">
          <ac:chgData name="Анастасия Ефимова" userId="c2e523ff17e382d1" providerId="LiveId" clId="{610AF8AD-E692-4FBC-8028-E6804866E53B}" dt="2020-09-22T03:47:08.187" v="2343" actId="166"/>
          <ac:spMkLst>
            <pc:docMk/>
            <pc:sldMk cId="2817383327" sldId="276"/>
            <ac:spMk id="2" creationId="{87CBA273-E1F1-4443-919C-39CA805425EB}"/>
          </ac:spMkLst>
        </pc:spChg>
        <pc:spChg chg="add del mod">
          <ac:chgData name="Анастасия Ефимова" userId="c2e523ff17e382d1" providerId="LiveId" clId="{610AF8AD-E692-4FBC-8028-E6804866E53B}" dt="2020-09-22T03:42:40.240" v="2306"/>
          <ac:spMkLst>
            <pc:docMk/>
            <pc:sldMk cId="2817383327" sldId="276"/>
            <ac:spMk id="3" creationId="{9825B443-CC0F-41C9-8AD3-DC2E2BE2DC19}"/>
          </ac:spMkLst>
        </pc:spChg>
        <pc:spChg chg="add mod ord">
          <ac:chgData name="Анастасия Ефимова" userId="c2e523ff17e382d1" providerId="LiveId" clId="{610AF8AD-E692-4FBC-8028-E6804866E53B}" dt="2020-09-22T03:48:51.317" v="2348" actId="14100"/>
          <ac:spMkLst>
            <pc:docMk/>
            <pc:sldMk cId="2817383327" sldId="276"/>
            <ac:spMk id="4" creationId="{42819DE6-7F51-4C30-9F95-32550F35F5A2}"/>
          </ac:spMkLst>
        </pc:spChg>
        <pc:spChg chg="add mod">
          <ac:chgData name="Анастасия Ефимова" userId="c2e523ff17e382d1" providerId="LiveId" clId="{610AF8AD-E692-4FBC-8028-E6804866E53B}" dt="2020-09-22T03:46:07.612" v="2340" actId="1076"/>
          <ac:spMkLst>
            <pc:docMk/>
            <pc:sldMk cId="2817383327" sldId="276"/>
            <ac:spMk id="9" creationId="{797FCC09-EE0B-4702-99CD-C98CD152FD9F}"/>
          </ac:spMkLst>
        </pc:spChg>
        <pc:picChg chg="add mod modCrop">
          <ac:chgData name="Анастасия Ефимова" userId="c2e523ff17e382d1" providerId="LiveId" clId="{610AF8AD-E692-4FBC-8028-E6804866E53B}" dt="2020-09-22T03:44:52.992" v="2331" actId="1076"/>
          <ac:picMkLst>
            <pc:docMk/>
            <pc:sldMk cId="2817383327" sldId="276"/>
            <ac:picMk id="6" creationId="{87184115-F0D8-4512-B269-FBE5F8559CCB}"/>
          </ac:picMkLst>
        </pc:picChg>
        <pc:picChg chg="add mod modCrop">
          <ac:chgData name="Анастасия Ефимова" userId="c2e523ff17e382d1" providerId="LiveId" clId="{610AF8AD-E692-4FBC-8028-E6804866E53B}" dt="2020-09-22T03:45:32.267" v="2336" actId="1076"/>
          <ac:picMkLst>
            <pc:docMk/>
            <pc:sldMk cId="2817383327" sldId="276"/>
            <ac:picMk id="8" creationId="{44CB527D-B41A-4571-9B1A-393071A1046F}"/>
          </ac:picMkLst>
        </pc:picChg>
      </pc:sldChg>
      <pc:sldChg chg="addSp delSp modSp new mod modAnim">
        <pc:chgData name="Анастасия Ефимова" userId="c2e523ff17e382d1" providerId="LiveId" clId="{610AF8AD-E692-4FBC-8028-E6804866E53B}" dt="2020-09-22T04:05:48.903" v="2449" actId="1076"/>
        <pc:sldMkLst>
          <pc:docMk/>
          <pc:sldMk cId="1586183706" sldId="277"/>
        </pc:sldMkLst>
        <pc:picChg chg="add mod ord">
          <ac:chgData name="Анастасия Ефимова" userId="c2e523ff17e382d1" providerId="LiveId" clId="{610AF8AD-E692-4FBC-8028-E6804866E53B}" dt="2020-09-22T04:00:58.723" v="2424" actId="166"/>
          <ac:picMkLst>
            <pc:docMk/>
            <pc:sldMk cId="1586183706" sldId="277"/>
            <ac:picMk id="3" creationId="{CC0D920E-1DE7-47DE-B6AF-920DA829AA97}"/>
          </ac:picMkLst>
        </pc:picChg>
        <pc:picChg chg="add mod ord">
          <ac:chgData name="Анастасия Ефимова" userId="c2e523ff17e382d1" providerId="LiveId" clId="{610AF8AD-E692-4FBC-8028-E6804866E53B}" dt="2020-09-22T04:03:06.876" v="2435" actId="166"/>
          <ac:picMkLst>
            <pc:docMk/>
            <pc:sldMk cId="1586183706" sldId="277"/>
            <ac:picMk id="5" creationId="{81FE964A-2EFA-44F9-A372-61FA4DFB02D4}"/>
          </ac:picMkLst>
        </pc:picChg>
        <pc:picChg chg="add mod ord">
          <ac:chgData name="Анастасия Ефимова" userId="c2e523ff17e382d1" providerId="LiveId" clId="{610AF8AD-E692-4FBC-8028-E6804866E53B}" dt="2020-09-22T04:05:10.019" v="2446" actId="166"/>
          <ac:picMkLst>
            <pc:docMk/>
            <pc:sldMk cId="1586183706" sldId="277"/>
            <ac:picMk id="7" creationId="{17C8ACC3-B8F7-43CB-BD9C-235468A7E233}"/>
          </ac:picMkLst>
        </pc:picChg>
        <pc:picChg chg="add del mod">
          <ac:chgData name="Анастасия Ефимова" userId="c2e523ff17e382d1" providerId="LiveId" clId="{610AF8AD-E692-4FBC-8028-E6804866E53B}" dt="2020-09-22T03:54:52.490" v="2398" actId="21"/>
          <ac:picMkLst>
            <pc:docMk/>
            <pc:sldMk cId="1586183706" sldId="277"/>
            <ac:picMk id="9" creationId="{73EE1CDC-B5CB-487C-BA4F-E0E9E7930A85}"/>
          </ac:picMkLst>
        </pc:picChg>
        <pc:picChg chg="add del mod">
          <ac:chgData name="Анастасия Ефимова" userId="c2e523ff17e382d1" providerId="LiveId" clId="{610AF8AD-E692-4FBC-8028-E6804866E53B}" dt="2020-09-22T03:59:06.474" v="2415" actId="21"/>
          <ac:picMkLst>
            <pc:docMk/>
            <pc:sldMk cId="1586183706" sldId="277"/>
            <ac:picMk id="11" creationId="{BDBE216F-82BC-4A4E-B823-DF350340BAE7}"/>
          </ac:picMkLst>
        </pc:picChg>
        <pc:picChg chg="add mod">
          <ac:chgData name="Анастасия Ефимова" userId="c2e523ff17e382d1" providerId="LiveId" clId="{610AF8AD-E692-4FBC-8028-E6804866E53B}" dt="2020-09-22T04:00:19.561" v="2422" actId="1076"/>
          <ac:picMkLst>
            <pc:docMk/>
            <pc:sldMk cId="1586183706" sldId="277"/>
            <ac:picMk id="13" creationId="{725BE3F7-1479-41BA-A8CC-82E29C024DA3}"/>
          </ac:picMkLst>
        </pc:picChg>
        <pc:picChg chg="add mod">
          <ac:chgData name="Анастасия Ефимова" userId="c2e523ff17e382d1" providerId="LiveId" clId="{610AF8AD-E692-4FBC-8028-E6804866E53B}" dt="2020-09-22T04:01:22.819" v="2431" actId="1076"/>
          <ac:picMkLst>
            <pc:docMk/>
            <pc:sldMk cId="1586183706" sldId="277"/>
            <ac:picMk id="15" creationId="{95A06C73-7991-4171-A68D-6D20A824216F}"/>
          </ac:picMkLst>
        </pc:picChg>
        <pc:picChg chg="add mod">
          <ac:chgData name="Анастасия Ефимова" userId="c2e523ff17e382d1" providerId="LiveId" clId="{610AF8AD-E692-4FBC-8028-E6804866E53B}" dt="2020-09-22T04:05:48.903" v="2449" actId="1076"/>
          <ac:picMkLst>
            <pc:docMk/>
            <pc:sldMk cId="1586183706" sldId="277"/>
            <ac:picMk id="17" creationId="{FF07FF1B-3632-4349-9336-60666861BB2C}"/>
          </ac:picMkLst>
        </pc:picChg>
      </pc:sldChg>
      <pc:sldChg chg="addSp modSp new mod modAnim">
        <pc:chgData name="Анастасия Ефимова" userId="c2e523ff17e382d1" providerId="LiveId" clId="{610AF8AD-E692-4FBC-8028-E6804866E53B}" dt="2020-09-22T04:17:12.265" v="2603"/>
        <pc:sldMkLst>
          <pc:docMk/>
          <pc:sldMk cId="1024254998" sldId="278"/>
        </pc:sldMkLst>
        <pc:spChg chg="add mod">
          <ac:chgData name="Анастасия Ефимова" userId="c2e523ff17e382d1" providerId="LiveId" clId="{610AF8AD-E692-4FBC-8028-E6804866E53B}" dt="2020-09-22T04:11:05.421" v="2539" actId="1076"/>
          <ac:spMkLst>
            <pc:docMk/>
            <pc:sldMk cId="1024254998" sldId="278"/>
            <ac:spMk id="10" creationId="{539A4B93-91CB-4467-BCB4-BF2463A4B53F}"/>
          </ac:spMkLst>
        </pc:spChg>
        <pc:picChg chg="add mod">
          <ac:chgData name="Анастасия Ефимова" userId="c2e523ff17e382d1" providerId="LiveId" clId="{610AF8AD-E692-4FBC-8028-E6804866E53B}" dt="2020-09-22T04:16:55.019" v="2598" actId="1076"/>
          <ac:picMkLst>
            <pc:docMk/>
            <pc:sldMk cId="1024254998" sldId="278"/>
            <ac:picMk id="3" creationId="{C81F5BC3-5CAF-49A2-9924-CB373D313968}"/>
          </ac:picMkLst>
        </pc:picChg>
        <pc:picChg chg="add mod">
          <ac:chgData name="Анастасия Ефимова" userId="c2e523ff17e382d1" providerId="LiveId" clId="{610AF8AD-E692-4FBC-8028-E6804866E53B}" dt="2020-09-22T04:14:49.288" v="2585" actId="1076"/>
          <ac:picMkLst>
            <pc:docMk/>
            <pc:sldMk cId="1024254998" sldId="278"/>
            <ac:picMk id="5" creationId="{3FC5BF6F-323D-45ED-8AE2-24DAE4FF6AFE}"/>
          </ac:picMkLst>
        </pc:picChg>
        <pc:picChg chg="add mod">
          <ac:chgData name="Анастасия Ефимова" userId="c2e523ff17e382d1" providerId="LiveId" clId="{610AF8AD-E692-4FBC-8028-E6804866E53B}" dt="2020-09-22T04:16:28.674" v="2596" actId="1076"/>
          <ac:picMkLst>
            <pc:docMk/>
            <pc:sldMk cId="1024254998" sldId="278"/>
            <ac:picMk id="7" creationId="{1EF2E97B-4F0F-44B4-ABAE-B873D57021FC}"/>
          </ac:picMkLst>
        </pc:picChg>
        <pc:picChg chg="add mod">
          <ac:chgData name="Анастасия Ефимова" userId="c2e523ff17e382d1" providerId="LiveId" clId="{610AF8AD-E692-4FBC-8028-E6804866E53B}" dt="2020-09-22T04:16:35.222" v="2597" actId="1076"/>
          <ac:picMkLst>
            <pc:docMk/>
            <pc:sldMk cId="1024254998" sldId="278"/>
            <ac:picMk id="9" creationId="{83F9EBBA-62B8-452B-8771-74E79518333B}"/>
          </ac:picMkLst>
        </pc:picChg>
      </pc:sldChg>
      <pc:sldMasterChg chg="modTransition setBg modSldLayout">
        <pc:chgData name="Анастасия Ефимова" userId="c2e523ff17e382d1" providerId="LiveId" clId="{610AF8AD-E692-4FBC-8028-E6804866E53B}" dt="2020-09-22T03:11:01.735" v="1928"/>
        <pc:sldMasterMkLst>
          <pc:docMk/>
          <pc:sldMasterMk cId="1675860521" sldId="2147483723"/>
        </pc:sldMasterMkLst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2683232133" sldId="2147483724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4250528773" sldId="2147483725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1595041800" sldId="2147483726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631532305" sldId="2147483727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3708029088" sldId="2147483728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1316769965" sldId="2147483729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3403657083" sldId="2147483730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3045011818" sldId="2147483731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3128655068" sldId="2147483732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823456022" sldId="2147483733"/>
          </pc:sldLayoutMkLst>
        </pc:sldLayoutChg>
        <pc:sldLayoutChg chg="modTransition setBg">
          <pc:chgData name="Анастасия Ефимова" userId="c2e523ff17e382d1" providerId="LiveId" clId="{610AF8AD-E692-4FBC-8028-E6804866E53B}" dt="2020-09-22T03:11:01.735" v="1928"/>
          <pc:sldLayoutMkLst>
            <pc:docMk/>
            <pc:sldMasterMk cId="1675860521" sldId="2147483723"/>
            <pc:sldLayoutMk cId="579458304" sldId="2147483734"/>
          </pc:sldLayoutMkLst>
        </pc:sldLayoutChg>
      </pc:sldMasterChg>
    </pc:docChg>
  </pc:docChgLst>
  <pc:docChgLst>
    <pc:chgData name="Анастасия Ефимова" userId="c2e523ff17e382d1" providerId="LiveId" clId="{6248E7CF-D5B6-4A75-A772-44057B70A5C2}"/>
    <pc:docChg chg="custSel addSld delSld modSld">
      <pc:chgData name="Анастасия Ефимова" userId="c2e523ff17e382d1" providerId="LiveId" clId="{6248E7CF-D5B6-4A75-A772-44057B70A5C2}" dt="2020-10-02T15:16:43.432" v="39" actId="1076"/>
      <pc:docMkLst>
        <pc:docMk/>
      </pc:docMkLst>
      <pc:sldChg chg="modSp mod">
        <pc:chgData name="Анастасия Ефимова" userId="c2e523ff17e382d1" providerId="LiveId" clId="{6248E7CF-D5B6-4A75-A772-44057B70A5C2}" dt="2020-10-02T14:40:39.209" v="7" actId="1076"/>
        <pc:sldMkLst>
          <pc:docMk/>
          <pc:sldMk cId="1389757448" sldId="256"/>
        </pc:sldMkLst>
        <pc:spChg chg="mod">
          <ac:chgData name="Анастасия Ефимова" userId="c2e523ff17e382d1" providerId="LiveId" clId="{6248E7CF-D5B6-4A75-A772-44057B70A5C2}" dt="2020-10-02T14:40:39.209" v="7" actId="1076"/>
          <ac:spMkLst>
            <pc:docMk/>
            <pc:sldMk cId="1389757448" sldId="256"/>
            <ac:spMk id="3" creationId="{B0188A69-6DAA-4D2D-B9A0-855CF49C5831}"/>
          </ac:spMkLst>
        </pc:spChg>
      </pc:sldChg>
      <pc:sldChg chg="del">
        <pc:chgData name="Анастасия Ефимова" userId="c2e523ff17e382d1" providerId="LiveId" clId="{6248E7CF-D5B6-4A75-A772-44057B70A5C2}" dt="2020-10-02T14:38:27.760" v="0" actId="2696"/>
        <pc:sldMkLst>
          <pc:docMk/>
          <pc:sldMk cId="1066502618" sldId="261"/>
        </pc:sldMkLst>
      </pc:sldChg>
      <pc:sldChg chg="addSp modSp new mod">
        <pc:chgData name="Анастасия Ефимова" userId="c2e523ff17e382d1" providerId="LiveId" clId="{6248E7CF-D5B6-4A75-A772-44057B70A5C2}" dt="2020-10-02T15:16:43.432" v="39" actId="1076"/>
        <pc:sldMkLst>
          <pc:docMk/>
          <pc:sldMk cId="1067249604" sldId="280"/>
        </pc:sldMkLst>
        <pc:spChg chg="add mod">
          <ac:chgData name="Анастасия Ефимова" userId="c2e523ff17e382d1" providerId="LiveId" clId="{6248E7CF-D5B6-4A75-A772-44057B70A5C2}" dt="2020-10-02T15:09:56.428" v="21" actId="1076"/>
          <ac:spMkLst>
            <pc:docMk/>
            <pc:sldMk cId="1067249604" sldId="280"/>
            <ac:spMk id="2" creationId="{90CD5E74-1A26-41D2-8DE3-3B45D8D7FB61}"/>
          </ac:spMkLst>
        </pc:spChg>
        <pc:spChg chg="add mod">
          <ac:chgData name="Анастасия Ефимова" userId="c2e523ff17e382d1" providerId="LiveId" clId="{6248E7CF-D5B6-4A75-A772-44057B70A5C2}" dt="2020-10-02T15:13:48.368" v="27" actId="1076"/>
          <ac:spMkLst>
            <pc:docMk/>
            <pc:sldMk cId="1067249604" sldId="280"/>
            <ac:spMk id="4" creationId="{2D95938D-CC08-4BF5-9DB4-AB6AD2DA34E2}"/>
          </ac:spMkLst>
        </pc:spChg>
        <pc:spChg chg="add mod">
          <ac:chgData name="Анастасия Ефимова" userId="c2e523ff17e382d1" providerId="LiveId" clId="{6248E7CF-D5B6-4A75-A772-44057B70A5C2}" dt="2020-10-02T15:16:04.469" v="35" actId="14100"/>
          <ac:spMkLst>
            <pc:docMk/>
            <pc:sldMk cId="1067249604" sldId="280"/>
            <ac:spMk id="6" creationId="{8B77DC09-8926-4387-A1BA-5D754FFC2927}"/>
          </ac:spMkLst>
        </pc:spChg>
        <pc:spChg chg="add mod">
          <ac:chgData name="Анастасия Ефимова" userId="c2e523ff17e382d1" providerId="LiveId" clId="{6248E7CF-D5B6-4A75-A772-44057B70A5C2}" dt="2020-10-02T15:16:07.525" v="36" actId="1076"/>
          <ac:spMkLst>
            <pc:docMk/>
            <pc:sldMk cId="1067249604" sldId="280"/>
            <ac:spMk id="8" creationId="{FDF9ED24-AFCC-46D8-A1E9-E386C47F5C46}"/>
          </ac:spMkLst>
        </pc:spChg>
        <pc:spChg chg="add mod">
          <ac:chgData name="Анастасия Ефимова" userId="c2e523ff17e382d1" providerId="LiveId" clId="{6248E7CF-D5B6-4A75-A772-44057B70A5C2}" dt="2020-10-02T15:16:11.312" v="37" actId="1076"/>
          <ac:spMkLst>
            <pc:docMk/>
            <pc:sldMk cId="1067249604" sldId="280"/>
            <ac:spMk id="10" creationId="{6E49282A-94DF-4935-A6F9-CB7182AFF9DF}"/>
          </ac:spMkLst>
        </pc:spChg>
        <pc:spChg chg="add mod">
          <ac:chgData name="Анастасия Ефимова" userId="c2e523ff17e382d1" providerId="LiveId" clId="{6248E7CF-D5B6-4A75-A772-44057B70A5C2}" dt="2020-10-02T15:16:43.432" v="39" actId="1076"/>
          <ac:spMkLst>
            <pc:docMk/>
            <pc:sldMk cId="1067249604" sldId="280"/>
            <ac:spMk id="12" creationId="{D5612C0C-B9D3-4CAC-B76F-0BB2BDAD38D5}"/>
          </ac:spMkLst>
        </pc:spChg>
      </pc:sldChg>
      <pc:sldChg chg="add del">
        <pc:chgData name="Анастасия Ефимова" userId="c2e523ff17e382d1" providerId="LiveId" clId="{6248E7CF-D5B6-4A75-A772-44057B70A5C2}" dt="2020-10-02T15:13:21.213" v="23"/>
        <pc:sldMkLst>
          <pc:docMk/>
          <pc:sldMk cId="983324943" sldId="281"/>
        </pc:sldMkLst>
      </pc:sldChg>
      <pc:sldChg chg="add del">
        <pc:chgData name="Анастасия Ефимова" userId="c2e523ff17e382d1" providerId="LiveId" clId="{6248E7CF-D5B6-4A75-A772-44057B70A5C2}" dt="2020-10-02T15:13:30.953" v="25"/>
        <pc:sldMkLst>
          <pc:docMk/>
          <pc:sldMk cId="1560375653" sldId="28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B5EA25-608A-44C6-B381-FF09183E9AE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2F70CC-4808-47DA-B564-6D388FF5C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781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2F70CC-4808-47DA-B564-6D388FF5CEC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004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2F70CC-4808-47DA-B564-6D388FF5CEC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21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EBC028-462F-4CC9-866D-5D9E61D36F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627C142-9EAC-4B2D-97D7-5483A55DC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52C40F5-67DF-46C2-96EB-495BEDE64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3D42432-8A23-4770-A724-243FA57BF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0DCDBD1-CE0E-437F-8872-1936F97D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23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5FD87A-91E0-4626-A3B6-0A0952B48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E979D23-787F-416F-91CF-7B05FBA3B7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72CB301-AC17-44C8-8E87-0A119AA6B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7722258-2015-47BD-88C0-30737CB76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4159362-D2FB-46AB-A9D5-12EC73383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45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3836B65-9AC9-458A-A156-733D0E0BDD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BE3669B-B613-49F9-A3E5-986297B28B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75AE25E-71BB-4C3D-908A-A232EEA06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B7AB2C-A08E-4AB7-9D20-9199D2CF6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EB24EBF-867D-4FB5-9DC8-4177873E5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45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E83E8D-8697-4617-93E7-F761E7D98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FFAE8F1-1EA3-4C65-B60A-1FF3C66CF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D06ACC1-D1F8-40AF-AC54-0CD8CC1BA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4827A47-2AC9-4C34-8F9A-8B3BA664C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7F339C5-2A01-455A-810F-EF7307079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52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FE6A26-0AC5-4477-8E75-DED5791F6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E39712A-089B-44D0-980C-D01110062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17F22D6-021B-42E5-890E-0292213E2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6A8DBEC-EBEB-4C08-AA3F-392E41000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0633D70-DE7D-4229-B045-60AE24A5B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04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D34FFF-F85B-47BB-B175-37C050E2E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47988F-3E69-4ECD-B7B0-A589D3AD3A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DE1E61E-9A27-4710-BB1F-5DDCF80339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DC35ECB-8F5B-4D29-B4E5-E8F2A5126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3AC5315-4F92-40ED-896B-AD6EDBF51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C3E3607-AC6E-4886-908F-7DCE3AAFB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53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74CA44-270D-4CF3-937D-72D8FB4ED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3988B8-2696-4502-8C59-89F7013D1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BE8B26C-6739-4701-BAE6-C3196CAFDC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D3BE9D7-ACCB-459A-ABB6-1F1529ACA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72B8535-4FB6-4BAB-9585-CECF832A1E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808D4922-36AF-4ABD-9B5B-993B1377A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EAB74FE2-F7E6-4641-BB2B-6CC3DADB8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6056951-F1CE-4DDF-94ED-1FAF9F5B0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02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07F4C9-C0A8-438C-92BF-E8A4A64DE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0368A8D-C46A-4F31-9FE0-0CD634186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EA1E927-9D8D-4ECC-A450-D6C18AFDD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26A2691-A5F5-434B-9C8A-FC098896D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76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9BE9D8D-38F9-4BC2-8E8A-048C3995E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F2CE68A-9E34-4325-9F58-9D5E2682C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40E1A9-EDC6-4961-A0C2-EEF4FEBB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65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D6CC41-7D1A-4570-89F7-5BEEC1E82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B1400A7-8234-4F0F-A82A-38F52D398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556D3F4-D3AB-4297-A195-FD5E68765F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56F646-FE7C-471D-8240-756FF662D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13A3BD9-A65F-4C05-B443-6F0B7C03B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3AB051D-7437-4648-B630-7A939BAAD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01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44C5FF-6241-4782-B285-1C066AC1F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34FDD7A-AEA7-498F-839B-5C63313709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1495034-C7AA-4657-B6D0-8D3FF6D0CF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08D78C4-EB0E-4C1A-820E-5778F9117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9283CA2-1121-4B86-A415-B740615F3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0893F63-AB64-4181-9EB4-931705C1A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65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E2591F-5E39-4040-84EE-E94B7DAD5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F76E698-0777-453B-B7C2-291157833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57DE8A-3520-400A-A4F6-D1C2186C89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BC9AD-46CF-4B07-BED8-C55D8D074C5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7E4B48F-58C4-4438-A1B7-18D86C50E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CC0F914-9B6B-436D-BD39-1FB49937A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F0631-9A9E-4FB9-BA2C-38E2887AD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86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13.jpg"/><Relationship Id="rId7" Type="http://schemas.openxmlformats.org/officeDocument/2006/relationships/image" Target="../media/image10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11.jp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image" Target="../media/image31.jp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slide" Target="slide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14">
            <a:extLst>
              <a:ext uri="{FF2B5EF4-FFF2-40B4-BE49-F238E27FC236}">
                <a16:creationId xmlns:a16="http://schemas.microsoft.com/office/drawing/2014/main" xmlns="" id="{C1DD1A8A-57D5-4A81-AD04-532B043C56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фотография, другой, различные, мн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88CCC241-9C88-4687-BC8E-70843AC26A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1" r="7908" b="1"/>
          <a:stretch/>
        </p:blipFill>
        <p:spPr>
          <a:xfrm>
            <a:off x="-3048" y="0"/>
            <a:ext cx="12191999" cy="6857990"/>
          </a:xfrm>
          <a:prstGeom prst="rect">
            <a:avLst/>
          </a:prstGeom>
        </p:spPr>
      </p:pic>
      <p:sp>
        <p:nvSpPr>
          <p:cNvPr id="39" name="Rectangle 16">
            <a:extLst>
              <a:ext uri="{FF2B5EF4-FFF2-40B4-BE49-F238E27FC236}">
                <a16:creationId xmlns:a16="http://schemas.microsoft.com/office/drawing/2014/main" xmlns="" id="{007891EC-4501-44ED-A8C8-B11B6DB767A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995371-42D8-40F8-B853-E94049142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2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Сокровища Земли </a:t>
            </a:r>
            <a:br>
              <a:rPr lang="ru-RU" sz="52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2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 охраной человечества.</a:t>
            </a:r>
            <a:br>
              <a:rPr lang="ru-RU" sz="52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2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</a:t>
            </a:r>
            <a:br>
              <a:rPr lang="ru-RU" sz="52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2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книга.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0188A69-6DAA-4D2D-B9A0-855CF49C5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3993684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</a:t>
            </a:r>
          </a:p>
          <a:p>
            <a:r>
              <a:rPr lang="ru-RU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оспиттатель</a:t>
            </a:r>
            <a:r>
              <a:rPr lang="ru-RU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группы продленного дня</a:t>
            </a:r>
          </a:p>
          <a:p>
            <a:r>
              <a:rPr lang="ru-RU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школа №362</a:t>
            </a:r>
          </a:p>
          <a:p>
            <a:r>
              <a:rPr lang="ru-RU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Репяшник</a:t>
            </a:r>
            <a:r>
              <a:rPr lang="ru-RU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Александровна</a:t>
            </a:r>
            <a:r>
              <a:rPr lang="ru-RU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75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ептилия, черепаха, вод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95D8AA68-3AB5-45B2-B40A-65404278D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276350"/>
            <a:ext cx="9387841" cy="528066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EA9B477-0970-4C91-8D44-7B78FA4B6DC6}"/>
              </a:ext>
            </a:extLst>
          </p:cNvPr>
          <p:cNvSpPr/>
          <p:nvPr/>
        </p:nvSpPr>
        <p:spPr>
          <a:xfrm>
            <a:off x="3261190" y="178415"/>
            <a:ext cx="643163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Зелёная морская черепаха</a:t>
            </a:r>
          </a:p>
        </p:txBody>
      </p:sp>
    </p:spTree>
    <p:extLst>
      <p:ext uri="{BB962C8B-B14F-4D97-AF65-F5344CB8AC3E}">
        <p14:creationId xmlns:p14="http://schemas.microsoft.com/office/powerpoint/2010/main" val="322151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ептилия, трава, вод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B55DDCFC-A81D-44CB-BB51-CE6A39FB7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539" y="1249237"/>
            <a:ext cx="9618921" cy="54106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61E6B15-F5B3-41FD-AEC9-27A540B09EBB}"/>
              </a:ext>
            </a:extLst>
          </p:cNvPr>
          <p:cNvSpPr/>
          <p:nvPr/>
        </p:nvSpPr>
        <p:spPr>
          <a:xfrm>
            <a:off x="3575430" y="198120"/>
            <a:ext cx="54373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Гребнистый крокодил</a:t>
            </a:r>
          </a:p>
        </p:txBody>
      </p:sp>
    </p:spTree>
    <p:extLst>
      <p:ext uri="{BB962C8B-B14F-4D97-AF65-F5344CB8AC3E}">
        <p14:creationId xmlns:p14="http://schemas.microsoft.com/office/powerpoint/2010/main" val="312936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рава, внешний, млекопитающее, нести&#10;&#10;Автоматически созданное описание">
            <a:extLst>
              <a:ext uri="{FF2B5EF4-FFF2-40B4-BE49-F238E27FC236}">
                <a16:creationId xmlns:a16="http://schemas.microsoft.com/office/drawing/2014/main" xmlns="" id="{6C9D3293-04AB-43DF-8A9A-04F7D99A7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480" y="1101714"/>
            <a:ext cx="7970520" cy="53084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4B3552F-1D30-4B7A-9D54-24AD73B79841}"/>
              </a:ext>
            </a:extLst>
          </p:cNvPr>
          <p:cNvSpPr/>
          <p:nvPr/>
        </p:nvSpPr>
        <p:spPr>
          <a:xfrm>
            <a:off x="4562555" y="0"/>
            <a:ext cx="37984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панда</a:t>
            </a:r>
          </a:p>
        </p:txBody>
      </p:sp>
    </p:spTree>
    <p:extLst>
      <p:ext uri="{BB962C8B-B14F-4D97-AF65-F5344CB8AC3E}">
        <p14:creationId xmlns:p14="http://schemas.microsoft.com/office/powerpoint/2010/main" val="1629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млекопитающее, внешний, трава, смотр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5B073264-CCC9-4864-A688-A50761213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009" y="940117"/>
            <a:ext cx="8581981" cy="57008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3FBF291-0027-41A4-9D68-3137BB32B61C}"/>
              </a:ext>
            </a:extLst>
          </p:cNvPr>
          <p:cNvSpPr/>
          <p:nvPr/>
        </p:nvSpPr>
        <p:spPr>
          <a:xfrm>
            <a:off x="4846165" y="0"/>
            <a:ext cx="27435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Орангутан</a:t>
            </a:r>
          </a:p>
        </p:txBody>
      </p:sp>
    </p:spTree>
    <p:extLst>
      <p:ext uri="{BB962C8B-B14F-4D97-AF65-F5344CB8AC3E}">
        <p14:creationId xmlns:p14="http://schemas.microsoft.com/office/powerpoint/2010/main" val="268020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рава, носорог, млекопитающее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92A5FD4A-A4B6-4AE9-9401-9CAAB265D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956" y="905255"/>
            <a:ext cx="8324088" cy="58224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229BAA8-2AF8-4E8D-998A-D358A0886DCE}"/>
              </a:ext>
            </a:extLst>
          </p:cNvPr>
          <p:cNvSpPr/>
          <p:nvPr/>
        </p:nvSpPr>
        <p:spPr>
          <a:xfrm>
            <a:off x="4491646" y="135814"/>
            <a:ext cx="378783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Белый носорог</a:t>
            </a:r>
          </a:p>
        </p:txBody>
      </p:sp>
    </p:spTree>
    <p:extLst>
      <p:ext uri="{BB962C8B-B14F-4D97-AF65-F5344CB8AC3E}">
        <p14:creationId xmlns:p14="http://schemas.microsoft.com/office/powerpoint/2010/main" val="202603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исунок, сид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F3DB0D9-A16A-4B2E-96A6-A9EC4371C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34" y="814210"/>
            <a:ext cx="8133132" cy="57571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C62CC04-4ED7-40E9-AA5C-369B6277AC8A}"/>
              </a:ext>
            </a:extLst>
          </p:cNvPr>
          <p:cNvSpPr/>
          <p:nvPr/>
        </p:nvSpPr>
        <p:spPr>
          <a:xfrm>
            <a:off x="3217999" y="-94371"/>
            <a:ext cx="64265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Орнитоптера Александры</a:t>
            </a:r>
          </a:p>
        </p:txBody>
      </p:sp>
    </p:spTree>
    <p:extLst>
      <p:ext uri="{BB962C8B-B14F-4D97-AF65-F5344CB8AC3E}">
        <p14:creationId xmlns:p14="http://schemas.microsoft.com/office/powerpoint/2010/main" val="309492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ешний, скала, каменистый, каме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7F13A6EE-4266-4AB3-9818-8356A55AC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925243"/>
            <a:ext cx="9144000" cy="56435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3378F42-B949-451C-8AB5-E99E16E51951}"/>
              </a:ext>
            </a:extLst>
          </p:cNvPr>
          <p:cNvSpPr/>
          <p:nvPr/>
        </p:nvSpPr>
        <p:spPr>
          <a:xfrm>
            <a:off x="3947464" y="1913"/>
            <a:ext cx="34811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Жук-геркулес</a:t>
            </a:r>
          </a:p>
        </p:txBody>
      </p:sp>
    </p:spTree>
    <p:extLst>
      <p:ext uri="{BB962C8B-B14F-4D97-AF65-F5344CB8AC3E}">
        <p14:creationId xmlns:p14="http://schemas.microsoft.com/office/powerpoint/2010/main" val="195916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957E31DF-CE9E-40F2-91D3-FE75FBD94A4C}"/>
              </a:ext>
            </a:extLst>
          </p:cNvPr>
          <p:cNvSpPr/>
          <p:nvPr/>
        </p:nvSpPr>
        <p:spPr>
          <a:xfrm>
            <a:off x="2558479" y="117455"/>
            <a:ext cx="737984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узнали? Чему научились?</a:t>
            </a: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xmlns="" id="{58B09900-A10C-4AEB-9E20-936746FDD8A1}"/>
              </a:ext>
            </a:extLst>
          </p:cNvPr>
          <p:cNvSpPr/>
          <p:nvPr/>
        </p:nvSpPr>
        <p:spPr>
          <a:xfrm>
            <a:off x="1661160" y="1965960"/>
            <a:ext cx="1981200" cy="199644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xmlns="" id="{532D9795-CC9B-430E-AC39-71F2C15A6992}"/>
              </a:ext>
            </a:extLst>
          </p:cNvPr>
          <p:cNvSpPr/>
          <p:nvPr/>
        </p:nvSpPr>
        <p:spPr>
          <a:xfrm>
            <a:off x="4114800" y="1965960"/>
            <a:ext cx="1981200" cy="199644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4" action="ppaction://hlinksldjump"/>
            <a:extLst>
              <a:ext uri="{FF2B5EF4-FFF2-40B4-BE49-F238E27FC236}">
                <a16:creationId xmlns:a16="http://schemas.microsoft.com/office/drawing/2014/main" xmlns="" id="{D8BEC822-617F-4F0B-AE81-015292F37891}"/>
              </a:ext>
            </a:extLst>
          </p:cNvPr>
          <p:cNvSpPr/>
          <p:nvPr/>
        </p:nvSpPr>
        <p:spPr>
          <a:xfrm>
            <a:off x="6727257" y="1965960"/>
            <a:ext cx="1981200" cy="199644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hlinkClick r:id="rId5" action="ppaction://hlinksldjump"/>
            <a:extLst>
              <a:ext uri="{FF2B5EF4-FFF2-40B4-BE49-F238E27FC236}">
                <a16:creationId xmlns:a16="http://schemas.microsoft.com/office/drawing/2014/main" xmlns="" id="{8AAEB293-DCC8-4767-B10F-012F9C064350}"/>
              </a:ext>
            </a:extLst>
          </p:cNvPr>
          <p:cNvSpPr/>
          <p:nvPr/>
        </p:nvSpPr>
        <p:spPr>
          <a:xfrm>
            <a:off x="9159240" y="1965960"/>
            <a:ext cx="2087880" cy="199644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Братья наши меньшие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79317D5-6447-409D-9858-26840F4B269D}"/>
              </a:ext>
            </a:extLst>
          </p:cNvPr>
          <p:cNvSpPr txBox="1"/>
          <p:nvPr/>
        </p:nvSpPr>
        <p:spPr>
          <a:xfrm>
            <a:off x="4366260" y="2733346"/>
            <a:ext cx="149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05301FA-8182-4033-B9F7-9463D54E428B}"/>
              </a:ext>
            </a:extLst>
          </p:cNvPr>
          <p:cNvSpPr txBox="1"/>
          <p:nvPr/>
        </p:nvSpPr>
        <p:spPr>
          <a:xfrm>
            <a:off x="6727257" y="2733344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Архитекту-ра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Управляющая кнопка: домой 1">
            <a:hlinkClick r:id="rId6" action="ppaction://hlinksldjump" highlightClick="1"/>
          </p:cNvPr>
          <p:cNvSpPr/>
          <p:nvPr/>
        </p:nvSpPr>
        <p:spPr>
          <a:xfrm>
            <a:off x="11032958" y="5666874"/>
            <a:ext cx="1159042" cy="1191126"/>
          </a:xfrm>
          <a:prstGeom prst="actionButtonHom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4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ода, риф, природа, океан&#10;&#10;Автоматически созданное описание">
            <a:extLst>
              <a:ext uri="{FF2B5EF4-FFF2-40B4-BE49-F238E27FC236}">
                <a16:creationId xmlns:a16="http://schemas.microsoft.com/office/drawing/2014/main" xmlns="" id="{1BE3F06B-7F20-47E9-8007-C4B53EA07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95" y="-173650"/>
            <a:ext cx="4000745" cy="2527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выглядит как природа, водопад, вода&#10;&#10;Автоматически созданное описание">
            <a:extLst>
              <a:ext uri="{FF2B5EF4-FFF2-40B4-BE49-F238E27FC236}">
                <a16:creationId xmlns:a16="http://schemas.microsoft.com/office/drawing/2014/main" xmlns="" id="{584BCF63-E90D-40B8-86E2-A2F140EF1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9827"/>
            <a:ext cx="4206240" cy="263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Изображение выглядит как вода, внешний, природа, пляж&#10;&#10;Автоматически созданное описание">
            <a:extLst>
              <a:ext uri="{FF2B5EF4-FFF2-40B4-BE49-F238E27FC236}">
                <a16:creationId xmlns:a16="http://schemas.microsoft.com/office/drawing/2014/main" xmlns="" id="{DBBA9973-E588-45E2-8803-6B16BBD89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9544"/>
            <a:ext cx="4000745" cy="263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везда: 5 точек 7">
            <a:extLst>
              <a:ext uri="{FF2B5EF4-FFF2-40B4-BE49-F238E27FC236}">
                <a16:creationId xmlns:a16="http://schemas.microsoft.com/office/drawing/2014/main" xmlns="" id="{C53D02DF-C86B-454B-A701-C13FC1982EDA}"/>
              </a:ext>
            </a:extLst>
          </p:cNvPr>
          <p:cNvSpPr/>
          <p:nvPr/>
        </p:nvSpPr>
        <p:spPr>
          <a:xfrm>
            <a:off x="5901874" y="182137"/>
            <a:ext cx="3855714" cy="2736500"/>
          </a:xfrm>
          <a:prstGeom prst="star5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DCA00FF-7E77-410F-96CA-F22CCB5CF741}"/>
              </a:ext>
            </a:extLst>
          </p:cNvPr>
          <p:cNvSpPr txBox="1"/>
          <p:nvPr/>
        </p:nvSpPr>
        <p:spPr>
          <a:xfrm>
            <a:off x="6884851" y="1248156"/>
            <a:ext cx="1889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Озеро Байкал</a:t>
            </a:r>
          </a:p>
        </p:txBody>
      </p:sp>
      <p:sp>
        <p:nvSpPr>
          <p:cNvPr id="12" name="Звезда: 5 точек 11">
            <a:extLst>
              <a:ext uri="{FF2B5EF4-FFF2-40B4-BE49-F238E27FC236}">
                <a16:creationId xmlns:a16="http://schemas.microsoft.com/office/drawing/2014/main" xmlns="" id="{ACB977C3-E6DE-48A3-9750-82CC6EE1BA84}"/>
              </a:ext>
            </a:extLst>
          </p:cNvPr>
          <p:cNvSpPr/>
          <p:nvPr/>
        </p:nvSpPr>
        <p:spPr>
          <a:xfrm>
            <a:off x="4564136" y="3068752"/>
            <a:ext cx="4000745" cy="3103478"/>
          </a:xfrm>
          <a:prstGeom prst="star5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Большой Барьер-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ный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риф</a:t>
            </a:r>
          </a:p>
        </p:txBody>
      </p:sp>
      <p:sp>
        <p:nvSpPr>
          <p:cNvPr id="10" name="Звезда: 5 точек 9">
            <a:extLst>
              <a:ext uri="{FF2B5EF4-FFF2-40B4-BE49-F238E27FC236}">
                <a16:creationId xmlns:a16="http://schemas.microsoft.com/office/drawing/2014/main" xmlns="" id="{7E079E4A-284B-4382-9CAD-D37F98D2E21F}"/>
              </a:ext>
            </a:extLst>
          </p:cNvPr>
          <p:cNvSpPr/>
          <p:nvPr/>
        </p:nvSpPr>
        <p:spPr>
          <a:xfrm>
            <a:off x="7985761" y="2442040"/>
            <a:ext cx="4206240" cy="3103479"/>
          </a:xfrm>
          <a:prstGeom prst="star5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 Виктория</a:t>
            </a:r>
          </a:p>
        </p:txBody>
      </p:sp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11301663" y="6172230"/>
            <a:ext cx="890337" cy="68577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32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87184115-F0D8-4512-B269-FBE5F8559C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819" b="22773"/>
          <a:stretch/>
        </p:blipFill>
        <p:spPr>
          <a:xfrm>
            <a:off x="7119207" y="3429000"/>
            <a:ext cx="3768532" cy="26481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4CB527D-B41A-4571-9B1A-393071A104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43"/>
          <a:stretch/>
        </p:blipFill>
        <p:spPr>
          <a:xfrm>
            <a:off x="1710070" y="3804572"/>
            <a:ext cx="4385930" cy="241082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97FCC09-EE0B-4702-99CD-C98CD152FD9F}"/>
              </a:ext>
            </a:extLst>
          </p:cNvPr>
          <p:cNvSpPr/>
          <p:nvPr/>
        </p:nvSpPr>
        <p:spPr>
          <a:xfrm>
            <a:off x="2684474" y="4625264"/>
            <a:ext cx="2615420" cy="76944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7CBA273-E1F1-4443-919C-39CA805425EB}"/>
              </a:ext>
            </a:extLst>
          </p:cNvPr>
          <p:cNvSpPr/>
          <p:nvPr/>
        </p:nvSpPr>
        <p:spPr>
          <a:xfrm>
            <a:off x="2706088" y="1078575"/>
            <a:ext cx="156324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WWF</a:t>
            </a:r>
            <a:endParaRPr lang="ru-RU" sz="44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2819DE6-7F51-4C30-9F95-32550F35F5A2}"/>
              </a:ext>
            </a:extLst>
          </p:cNvPr>
          <p:cNvSpPr/>
          <p:nvPr/>
        </p:nvSpPr>
        <p:spPr>
          <a:xfrm>
            <a:off x="7492565" y="1078575"/>
            <a:ext cx="27457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ЮНЕСКО</a:t>
            </a:r>
          </a:p>
        </p:txBody>
      </p:sp>
      <p:sp>
        <p:nvSpPr>
          <p:cNvPr id="3" name="Управляющая кнопка: назад 2">
            <a:hlinkClick r:id="rId4" action="ppaction://hlinksldjump" highlightClick="1"/>
          </p:cNvPr>
          <p:cNvSpPr/>
          <p:nvPr/>
        </p:nvSpPr>
        <p:spPr>
          <a:xfrm>
            <a:off x="11373852" y="6215398"/>
            <a:ext cx="818148" cy="64260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38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49 0.05625 L -0.04349 0.05649 C -0.07278 0.06482 -0.05976 0.05973 -0.10429 0.08612 C -0.11784 0.09399 -0.13125 0.10186 -0.1444 0.11135 C -0.16145 0.12362 -0.19922 0.15973 -0.21302 0.17338 C -0.21692 0.17709 -0.2207 0.18125 -0.22461 0.18496 C -0.22838 0.1882 -0.23268 0.19005 -0.23632 0.19399 C -0.23958 0.19769 -0.24218 0.20371 -0.24531 0.20787 C -0.25078 0.21505 -0.2569 0.22061 -0.26211 0.22848 C -0.2677 0.23704 -0.27448 0.24329 -0.2789 0.25371 C -0.28151 0.25996 -0.28398 0.26621 -0.28672 0.27223 C -0.3 0.30047 -0.30351 0.30417 -0.31393 0.32963 C -0.31653 0.33635 -0.31914 0.34329 -0.32161 0.35024 C -0.32643 0.36412 -0.33007 0.3794 -0.3358 0.39167 C -0.34375 0.40834 -0.34036 0.4007 -0.34622 0.41459 C -0.34661 0.4169 -0.34674 0.41968 -0.34752 0.42153 C -0.34856 0.42431 -0.35026 0.42593 -0.35143 0.42848 C -0.35234 0.43056 -0.35299 0.43334 -0.3539 0.43542 C -0.35599 0.43936 -0.35859 0.4426 -0.36041 0.44676 C -0.36497 0.45718 -0.36862 0.46899 -0.3733 0.47894 C -0.37552 0.48357 -0.3776 0.48843 -0.37981 0.49283 C -0.38151 0.49607 -0.38346 0.49885 -0.38502 0.50209 C -0.38971 0.51181 -0.38489 0.50741 -0.39153 0.51135 C -0.39323 0.51042 -0.39492 0.50973 -0.39661 0.50903 C -0.39791 0.50834 -0.39922 0.50695 -0.40052 0.50672 C -0.4039 0.50602 -0.40742 0.50672 -0.4108 0.50672 L -0.4108 0.50695 " pathEditMode="relative" rAng="0" ptsTypes="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72" y="2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0.03287 L 0.04622 0.03287 C 0.0539 0.03704 0.08255 0.05278 0.09271 0.06042 C 0.09804 0.06436 0.10299 0.06991 0.1082 0.07408 C 0.14258 0.10186 0.09831 0.06297 0.13541 0.09491 C 0.17565 0.1294 0.14739 0.10556 0.17552 0.13172 C 0.17969 0.13565 0.18411 0.13936 0.18841 0.14306 L 0.2013 0.15463 C 0.20482 0.15764 0.20833 0.16042 0.21172 0.16389 C 0.21471 0.1669 0.21758 0.17014 0.2207 0.17292 C 0.22448 0.17639 0.22851 0.17871 0.23229 0.18218 C 0.24153 0.19028 0.24375 0.19491 0.25299 0.2051 C 0.25599 0.20834 0.25898 0.21135 0.26211 0.21436 C 0.26549 0.2176 0.26901 0.22061 0.27239 0.22362 C 0.2763 0.22686 0.28034 0.22917 0.28411 0.23287 C 0.28737 0.23588 0.28997 0.24075 0.2931 0.24422 C 0.29687 0.24838 0.30104 0.25139 0.30482 0.25579 C 0.31224 0.26459 0.31875 0.27616 0.32669 0.28334 C 0.33112 0.28727 0.33554 0.29028 0.33971 0.29491 C 0.34336 0.29885 0.34648 0.30417 0.35 0.30857 C 0.37018 0.3338 0.35299 0.31112 0.37461 0.33612 C 0.38164 0.34445 0.38854 0.35255 0.39531 0.36158 L 0.41601 0.38912 C 0.41901 0.39306 0.42174 0.39769 0.425 0.40047 C 0.4276 0.40278 0.43034 0.40487 0.43281 0.40741 C 0.45638 0.43264 0.42213 0.39792 0.44179 0.4213 C 0.44297 0.42269 0.4444 0.42292 0.4457 0.42362 C 0.44739 0.42454 0.44909 0.42524 0.45091 0.42593 C 0.45521 0.42755 0.45963 0.42801 0.4638 0.43056 C 0.47239 0.43565 0.46888 0.43496 0.47422 0.43496 L 0.47422 0.43496 " pathEditMode="relative" ptsTypes="AAAAAAAAAAAAAAAAAAAAAAAAAAAAA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F7E83B-0F4C-444F-A3F5-4BE1308C2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Всемирное наследие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74BA2B3-6CD1-4C18-9B8F-B1F07E72B0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Всемирное природное наследие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(объекты природы)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Озеро Байкал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 Виктория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Барьерный риф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Вулканы Камчатки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Врангеля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Золотые горы Алтая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367EA46-EFE8-4103-B359-14B19BF6964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Всемирное культурное наследие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(творение человека)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центр Петербурга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Статуя свободы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Китайская стена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Мавзолей Тадж-Махал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Афинский Акроп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5D3DEC-99EE-4A5B-B419-6EB054E8670F}"/>
              </a:ext>
            </a:extLst>
          </p:cNvPr>
          <p:cNvSpPr txBox="1"/>
          <p:nvPr/>
        </p:nvSpPr>
        <p:spPr>
          <a:xfrm>
            <a:off x="4511182" y="5022166"/>
            <a:ext cx="38540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ЮНЕСКО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49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карта,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25BE3F7-1479-41BA-A8CC-82E29C024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598" y="3461576"/>
            <a:ext cx="3152569" cy="3339807"/>
          </a:xfrm>
          <a:prstGeom prst="rect">
            <a:avLst/>
          </a:prstGeom>
        </p:spPr>
      </p:pic>
      <p:pic>
        <p:nvPicPr>
          <p:cNvPr id="3" name="Рисунок 2" descr="Изображение выглядит как гора, долина, природа, трав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C0D920E-1DE7-47DE-B6AF-920DA829AA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18" y="89193"/>
            <a:ext cx="4445484" cy="25037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Изображение выглядит как текст,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95A06C73-7991-4171-A68D-6D20A82421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283" y="3428998"/>
            <a:ext cx="4746315" cy="3404965"/>
          </a:xfrm>
          <a:prstGeom prst="rect">
            <a:avLst/>
          </a:prstGeom>
        </p:spPr>
      </p:pic>
      <p:pic>
        <p:nvPicPr>
          <p:cNvPr id="5" name="Рисунок 4" descr="Изображение выглядит как внешний, здание, руины, скала&#10;&#10;Автоматически созданное описание">
            <a:extLst>
              <a:ext uri="{FF2B5EF4-FFF2-40B4-BE49-F238E27FC236}">
                <a16:creationId xmlns:a16="http://schemas.microsoft.com/office/drawing/2014/main" xmlns="" id="{81FE964A-2EFA-44F9-A372-61FA4DFB02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997" y="89193"/>
            <a:ext cx="4193830" cy="25037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Изображение выглядит как плавание, коралл&#10;&#10;Автоматически созданное описание">
            <a:extLst>
              <a:ext uri="{FF2B5EF4-FFF2-40B4-BE49-F238E27FC236}">
                <a16:creationId xmlns:a16="http://schemas.microsoft.com/office/drawing/2014/main" xmlns="" id="{FF07FF1B-3632-4349-9336-60666861BB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57" y="3428999"/>
            <a:ext cx="2955582" cy="3339808"/>
          </a:xfrm>
          <a:prstGeom prst="rect">
            <a:avLst/>
          </a:prstGeom>
        </p:spPr>
      </p:pic>
      <p:pic>
        <p:nvPicPr>
          <p:cNvPr id="7" name="Рисунок 6" descr="Изображение выглядит как внешний, часы, здание, зелен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17C8ACC3-B8F7-43CB-BD9C-235468A7E2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745" y="89193"/>
            <a:ext cx="2356509" cy="31381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Управляющая кнопка: назад 1">
            <a:hlinkClick r:id="rId8" action="ppaction://hlinksldjump" highlightClick="1"/>
          </p:cNvPr>
          <p:cNvSpPr/>
          <p:nvPr/>
        </p:nvSpPr>
        <p:spPr>
          <a:xfrm>
            <a:off x="11545436" y="6280484"/>
            <a:ext cx="643538" cy="55347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18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5 0.12708 L 0.63216 0.589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91" y="2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6 0.03843 L -0.03946 0.03843 C -0.04193 0.04352 -0.04427 0.04884 -0.04688 0.0537 C -0.05287 0.06482 -0.05951 0.075 -0.06537 0.08634 C -0.09492 0.14491 -0.06472 0.09282 -0.09727 0.16505 C -0.10716 0.18681 -0.10716 0.18495 -0.11459 0.2088 C -0.11732 0.21782 -0.12982 0.26019 -0.13425 0.27662 C -0.13828 0.2919 -0.14349 0.30648 -0.14649 0.32245 C -0.15534 0.36968 -0.14649 0.32894 -0.15886 0.3706 C -0.16107 0.37824 -0.1625 0.38681 -0.16498 0.39468 C -0.16745 0.40255 -0.18894 0.46597 -0.19323 0.47546 C -0.19688 0.48357 -0.20013 0.49213 -0.2043 0.49954 L -0.21654 0.5213 C -0.21784 0.52361 -0.21888 0.52616 -0.22032 0.52801 C -0.22188 0.53009 -0.22357 0.53218 -0.22513 0.53449 C -0.22657 0.53657 -0.22761 0.53912 -0.22891 0.54097 C -0.23203 0.54583 -0.23802 0.55255 -0.24115 0.55625 L -0.24857 0.56505 C -0.26654 0.58634 -0.24766 0.56482 -0.26081 0.57824 C -0.26472 0.58218 -0.26654 0.58704 -0.27188 0.58704 L -0.278 0.58704 L -0.278 0.58704 " pathEditMode="relative" ptsTypes="AAAAAAAAAAAAAAAAAAAA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6 0.09722 L -0.03646 0.09722 C -0.03984 0.0993 -0.04323 0.10069 -0.04635 0.1037 C -0.06693 0.12268 -0.0944 0.14791 -0.11523 0.17361 C -0.12552 0.18634 -0.13568 0.19977 -0.14596 0.21296 C -0.15091 0.21944 -0.15573 0.22615 -0.16068 0.23264 C -0.16523 0.23842 -0.16966 0.24421 -0.17422 0.25 C -0.17878 0.25602 -0.18359 0.26111 -0.18776 0.26759 C -0.19141 0.27338 -0.19479 0.27986 -0.19883 0.28495 C -0.2026 0.29004 -0.20729 0.29305 -0.21107 0.29814 C -0.21667 0.30555 -0.22174 0.31412 -0.22708 0.32222 C -0.22956 0.32592 -0.23177 0.33009 -0.23451 0.3331 C -0.23776 0.3368 -0.24115 0.34004 -0.24427 0.34398 C -0.24935 0.35092 -0.25378 0.35972 -0.25898 0.36597 C -0.26146 0.36875 -0.26406 0.37152 -0.26641 0.37477 C -0.27826 0.38981 -0.27201 0.38518 -0.27995 0.39004 C -0.29076 0.40277 -0.27344 0.3831 -0.29102 0.39861 C -0.29362 0.40115 -0.2957 0.40509 -0.29844 0.4074 L -0.31315 0.4206 C -0.31471 0.42199 -0.31654 0.42291 -0.3181 0.425 C -0.31966 0.42708 -0.32122 0.42963 -0.32292 0.43148 C -0.32409 0.43264 -0.32552 0.43264 -0.32669 0.43379 C -0.3362 0.44213 -0.32474 0.43472 -0.33398 0.44027 C -0.33763 0.44444 -0.33737 0.4449 -0.34141 0.44676 C -0.3418 0.44699 -0.34219 0.44676 -0.34258 0.44676 L -0.34258 0.44676 " pathEditMode="relative" ptsTypes="AAAAAAAAAAAAAAAAAAAAAAAA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исунок, сид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C81F5BC3-5CAF-49A2-9924-CB373D313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32" y="-22621"/>
            <a:ext cx="4168383" cy="2950654"/>
          </a:xfrm>
          <a:prstGeom prst="rect">
            <a:avLst/>
          </a:prstGeom>
        </p:spPr>
      </p:pic>
      <p:pic>
        <p:nvPicPr>
          <p:cNvPr id="5" name="Рисунок 4" descr="Изображение выглядит как рептилия, трава, вод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3FC5BF6F-323D-45ED-8AE2-24DAE4FF6A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024" y="4026864"/>
            <a:ext cx="4566031" cy="2568392"/>
          </a:xfrm>
          <a:prstGeom prst="rect">
            <a:avLst/>
          </a:prstGeom>
        </p:spPr>
      </p:pic>
      <p:pic>
        <p:nvPicPr>
          <p:cNvPr id="7" name="Рисунок 6" descr="Изображение выглядит как млекопитающее, внешний, трава, смотр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EF2E97B-4F0F-44B4-ABAE-B873D57021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32" y="3683167"/>
            <a:ext cx="4383790" cy="291208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39A4B93-91CB-4467-BCB4-BF2463A4B53F}"/>
              </a:ext>
            </a:extLst>
          </p:cNvPr>
          <p:cNvSpPr/>
          <p:nvPr/>
        </p:nvSpPr>
        <p:spPr>
          <a:xfrm>
            <a:off x="2284220" y="1781112"/>
            <a:ext cx="762356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не входит </a:t>
            </a:r>
          </a:p>
          <a:p>
            <a:pPr algn="ctr"/>
            <a:r>
              <a:rPr lang="ru-RU" sz="40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</a:p>
          <a:p>
            <a:pPr algn="ctr"/>
            <a:r>
              <a:rPr lang="ru-RU" sz="40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Международную Красную книгу?</a:t>
            </a:r>
          </a:p>
        </p:txBody>
      </p:sp>
      <p:pic>
        <p:nvPicPr>
          <p:cNvPr id="9" name="Рисунок 8" descr="Изображение выглядит как внешний, млекопитающее, сидит, птица&#10;&#10;Автоматически созданное описание">
            <a:extLst>
              <a:ext uri="{FF2B5EF4-FFF2-40B4-BE49-F238E27FC236}">
                <a16:creationId xmlns:a16="http://schemas.microsoft.com/office/drawing/2014/main" xmlns="" id="{83F9EBBA-62B8-452B-8771-74E7951833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759" y="0"/>
            <a:ext cx="4443338" cy="2950654"/>
          </a:xfrm>
          <a:prstGeom prst="rect">
            <a:avLst/>
          </a:prstGeom>
        </p:spPr>
      </p:pic>
      <p:sp>
        <p:nvSpPr>
          <p:cNvPr id="2" name="Управляющая кнопка: назад 1">
            <a:hlinkClick r:id="rId6" action="ppaction://hlinksldjump" highlightClick="1"/>
          </p:cNvPr>
          <p:cNvSpPr/>
          <p:nvPr/>
        </p:nvSpPr>
        <p:spPr>
          <a:xfrm>
            <a:off x="11609235" y="6336577"/>
            <a:ext cx="567876" cy="51735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25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158E-6 -3.7037E-7 C -0.00365 0.00416 -0.00795 0.00694 -0.01094 0.01227 C -0.01329 0.01643 -0.01511 0.02152 -0.01785 0.02453 C -0.0215 0.0287 -0.02605 0.02939 -0.0297 0.03333 C -0.03491 0.03889 -0.03921 0.04699 -0.04442 0.05254 C -0.08194 0.09305 -0.12114 0.12569 -0.161 0.15787 C -0.17494 0.16898 -0.18966 0.17777 -0.20347 0.18935 C -0.22379 0.20671 -0.19761 0.19074 -0.22118 0.20347 C -0.22991 0.21365 -0.23903 0.22014 -0.24789 0.22963 C -0.26261 0.24514 -0.27745 0.2618 -0.29322 0.27361 C -0.30872 0.28518 -0.32526 0.29328 -0.34063 0.30509 C -0.35392 0.31527 -0.36668 0.32893 -0.38114 0.33333 C -0.38218 0.33449 -0.38414 0.3368 -0.38414 0.3368 " pathEditMode="relative" ptsTypes="ffffffffffff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0CD5E74-1A26-41D2-8DE3-3B45D8D7FB61}"/>
              </a:ext>
            </a:extLst>
          </p:cNvPr>
          <p:cNvSpPr txBox="1"/>
          <p:nvPr/>
        </p:nvSpPr>
        <p:spPr>
          <a:xfrm>
            <a:off x="4642338" y="267286"/>
            <a:ext cx="1883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D95938D-CC08-4BF5-9DB4-AB6AD2DA34E2}"/>
              </a:ext>
            </a:extLst>
          </p:cNvPr>
          <p:cNvSpPr txBox="1"/>
          <p:nvPr/>
        </p:nvSpPr>
        <p:spPr>
          <a:xfrm>
            <a:off x="826477" y="1102528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https://ecoportal.info/mezhdunarodnaya-krasnaya-kniga/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B77DC09-8926-4387-A1BA-5D754FFC2927}"/>
              </a:ext>
            </a:extLst>
          </p:cNvPr>
          <p:cNvSpPr txBox="1"/>
          <p:nvPr/>
        </p:nvSpPr>
        <p:spPr>
          <a:xfrm>
            <a:off x="826477" y="1599216"/>
            <a:ext cx="10174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https://ru.wikipedia.org/wiki/%D0%AE%D0%9D%D0%95%D0%A1%D0%9A%D0%9E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DF9ED24-AFCC-46D8-A1E9-E386C47F5C46}"/>
              </a:ext>
            </a:extLst>
          </p:cNvPr>
          <p:cNvSpPr txBox="1"/>
          <p:nvPr/>
        </p:nvSpPr>
        <p:spPr>
          <a:xfrm>
            <a:off x="826476" y="2129033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https://wwf.ru/about/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49282A-94DF-4935-A6F9-CB7182AFF9DF}"/>
              </a:ext>
            </a:extLst>
          </p:cNvPr>
          <p:cNvSpPr txBox="1"/>
          <p:nvPr/>
        </p:nvSpPr>
        <p:spPr>
          <a:xfrm>
            <a:off x="826476" y="2658850"/>
            <a:ext cx="110747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ru.wikipedia.org/wiki/%D0%A1%D0%BF%D0%B8%D1%81%D0%BE%D0%BA_%D0%BE%D0%B1%D1%8A%D0%B5%D0%BA%D1%82%D0%BE%D0%B2_%D0%B2%D1%81%D0%B5%D0%BC%D0%B8%D1%80%D0%BD%D0%BE%D0%B3%D0%BE_%D0%BD%D0%B0%D1%81%D0%BB%D0%B5%D0%B4%D0%B8%D1%8F_%D0%AE%D0%9D%D0%95%D0%A1%D0%9A%D0%9E_%D0%B2_%D0%A0%D0%BE%D1%81%D1%81%D0%B8%D0%B8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5612C0C-B9D3-4CAC-B76F-0BB2BDAD38D5}"/>
              </a:ext>
            </a:extLst>
          </p:cNvPr>
          <p:cNvSpPr txBox="1"/>
          <p:nvPr/>
        </p:nvSpPr>
        <p:spPr>
          <a:xfrm>
            <a:off x="826476" y="4019664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https://whc.unesco.org/ru/list/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24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DCE1C8D-82C5-472A-9E35-0BCABFB35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2688601"/>
            <a:ext cx="5770732" cy="41164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F1A2961-49C1-4BC6-9C7E-64CCA6FC2752}"/>
              </a:ext>
            </a:extLst>
          </p:cNvPr>
          <p:cNvSpPr txBox="1"/>
          <p:nvPr/>
        </p:nvSpPr>
        <p:spPr>
          <a:xfrm>
            <a:off x="474783" y="346225"/>
            <a:ext cx="1144055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уставная цель ЮНЕСКО - способствовать делу мира и безопасности, содействуя сотрудничеству между странами в вопросах науки, культуры и информации. ЮНЕСКО организует проведение исследований и научных конференций, стимулирует творческую деятельность, в том числе в сфере охраны Всемирного наследия; курирует специальные программы в области естественных наук (например, "Человек и биосфера"). Членами ЮНЕСКО являются более 160 государств.</a:t>
            </a:r>
          </a:p>
        </p:txBody>
      </p:sp>
      <p:sp>
        <p:nvSpPr>
          <p:cNvPr id="3" name="Управляющая кнопка: &quot;Вперед&quot; или &quot;Следующий&quot; 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5725A228-4028-4924-AEFF-6C0B984AF7D9}"/>
              </a:ext>
            </a:extLst>
          </p:cNvPr>
          <p:cNvSpPr/>
          <p:nvPr/>
        </p:nvSpPr>
        <p:spPr>
          <a:xfrm>
            <a:off x="0" y="5932083"/>
            <a:ext cx="1247334" cy="872975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58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снег, внешний, гора, природа&#10;&#10;Автоматически созданное описание">
            <a:extLst>
              <a:ext uri="{FF2B5EF4-FFF2-40B4-BE49-F238E27FC236}">
                <a16:creationId xmlns:a16="http://schemas.microsoft.com/office/drawing/2014/main" xmlns="" id="{6F809327-C11E-488C-9451-4E6E4C65C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981" y="502545"/>
            <a:ext cx="8552443" cy="5954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Изображение выглядит как вода, внешний, природа, скала&#10;&#10;Автоматически созданное описание">
            <a:extLst>
              <a:ext uri="{FF2B5EF4-FFF2-40B4-BE49-F238E27FC236}">
                <a16:creationId xmlns:a16="http://schemas.microsoft.com/office/drawing/2014/main" xmlns="" id="{78F94A5F-183A-4B68-A9A7-283624B86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85" y="601106"/>
            <a:ext cx="8552443" cy="5701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Изображение выглядит как гора, природа, снег, трава&#10;&#10;Автоматически созданное описание">
            <a:extLst>
              <a:ext uri="{FF2B5EF4-FFF2-40B4-BE49-F238E27FC236}">
                <a16:creationId xmlns:a16="http://schemas.microsoft.com/office/drawing/2014/main" xmlns="" id="{21DE310E-AF01-4678-9A84-EDE2B5EF9D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68" y="888747"/>
            <a:ext cx="8782582" cy="5018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Изображение выглядит как природа, водопад, вода&#10;&#10;Автоматически созданное описание">
            <a:extLst>
              <a:ext uri="{FF2B5EF4-FFF2-40B4-BE49-F238E27FC236}">
                <a16:creationId xmlns:a16="http://schemas.microsoft.com/office/drawing/2014/main" xmlns="" id="{B163500E-FAED-4E60-AF36-5ACD2F3006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130" y="844051"/>
            <a:ext cx="8675295" cy="4873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Изображение выглядит как вода, риф, природа, океан&#10;&#10;Автоматически созданное описание">
            <a:extLst>
              <a:ext uri="{FF2B5EF4-FFF2-40B4-BE49-F238E27FC236}">
                <a16:creationId xmlns:a16="http://schemas.microsoft.com/office/drawing/2014/main" xmlns="" id="{A93E89A4-3548-4845-B31A-17A59F77C3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599" y="659530"/>
            <a:ext cx="8607721" cy="5437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Изображение выглядит как вода, внешний, природа, пляж&#10;&#10;Автоматически созданное описание">
            <a:extLst>
              <a:ext uri="{FF2B5EF4-FFF2-40B4-BE49-F238E27FC236}">
                <a16:creationId xmlns:a16="http://schemas.microsoft.com/office/drawing/2014/main" xmlns="" id="{6E7A07B2-1CF8-4C7F-BC11-0FF252E8FF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85" y="400816"/>
            <a:ext cx="9265830" cy="6102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Управляющая кнопка: &quot;Назад&quot; или &quot;Предыдущий&quot; 1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xmlns="" id="{81A65F9F-4B5A-4503-A1F7-44CDC6B6BA17}"/>
              </a:ext>
            </a:extLst>
          </p:cNvPr>
          <p:cNvSpPr/>
          <p:nvPr/>
        </p:nvSpPr>
        <p:spPr>
          <a:xfrm>
            <a:off x="11216640" y="6096740"/>
            <a:ext cx="975360" cy="741074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76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внешний, часы, здание, зелен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EB6F8AA1-6043-438C-B556-76925DEC2A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198" y="683888"/>
            <a:ext cx="3864853" cy="5146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Изображение выглядит как внешний, здание, руины, скала&#10;&#10;Автоматически созданное описание">
            <a:extLst>
              <a:ext uri="{FF2B5EF4-FFF2-40B4-BE49-F238E27FC236}">
                <a16:creationId xmlns:a16="http://schemas.microsoft.com/office/drawing/2014/main" xmlns="" id="{8EBF8DED-033C-4023-B7BD-34237D15B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57" y="683888"/>
            <a:ext cx="9187262" cy="5484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Изображение выглядит как здание, внешний, трава, вода&#10;&#10;Автоматически созданное описание">
            <a:extLst>
              <a:ext uri="{FF2B5EF4-FFF2-40B4-BE49-F238E27FC236}">
                <a16:creationId xmlns:a16="http://schemas.microsoft.com/office/drawing/2014/main" xmlns="" id="{8A50AED2-E757-480B-A2C1-45A1041148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57" y="1076725"/>
            <a:ext cx="8635527" cy="4864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Изображение выглядит как гора, долина, природа, трава&#10;&#10;Автоматически созданное описание">
            <a:extLst>
              <a:ext uri="{FF2B5EF4-FFF2-40B4-BE49-F238E27FC236}">
                <a16:creationId xmlns:a16="http://schemas.microsoft.com/office/drawing/2014/main" xmlns="" id="{6E91A9A0-BE5E-41F9-AE38-CE5330B9F3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57" y="1021345"/>
            <a:ext cx="8637291" cy="4864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Изображение выглядит как текст,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F38194D8-F422-48DE-8A20-14D0AC7E7D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78" y="541634"/>
            <a:ext cx="8637291" cy="5769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Управляющая кнопка: &quot;Назад&quot; или &quot;Предыдущий&quot; 1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xmlns="" id="{315331D1-C692-4EAF-9A0B-BF3D64F39403}"/>
              </a:ext>
            </a:extLst>
          </p:cNvPr>
          <p:cNvSpPr/>
          <p:nvPr/>
        </p:nvSpPr>
        <p:spPr>
          <a:xfrm>
            <a:off x="11249122" y="6076202"/>
            <a:ext cx="942878" cy="768272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65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 descr="Изображение выглядит как внешний, трава, зелены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7519350F-7572-4296-97E9-C26F27D0812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70462"/>
            <a:ext cx="5181600" cy="3661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9911DCE-E223-4975-B925-9FE314C41E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70462"/>
            <a:ext cx="5181600" cy="435133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один вид исчезнет, то исчезнет и следующий.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Сократится популяция растений.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Нарушится цепь питания.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Изменится рацион питания человека.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Появятся новые болезни.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меньше поводов для радости.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FF943D1-1FD4-4F95-8680-90D931565739}"/>
              </a:ext>
            </a:extLst>
          </p:cNvPr>
          <p:cNvSpPr txBox="1"/>
          <p:nvPr/>
        </p:nvSpPr>
        <p:spPr>
          <a:xfrm>
            <a:off x="1988304" y="508634"/>
            <a:ext cx="8215391" cy="76944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важно беречь животных?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FF47089-BC54-4F4E-ACBB-D61F3EEA2D11}"/>
              </a:ext>
            </a:extLst>
          </p:cNvPr>
          <p:cNvSpPr txBox="1"/>
          <p:nvPr/>
        </p:nvSpPr>
        <p:spPr>
          <a:xfrm>
            <a:off x="8168640" y="5857812"/>
            <a:ext cx="1657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WWF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68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82D29BF2-ED24-4537-B6A0-5220E4D3E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7330472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4A54A71-9279-45B5-8DD6-49DD21B05037}"/>
              </a:ext>
            </a:extLst>
          </p:cNvPr>
          <p:cNvSpPr txBox="1"/>
          <p:nvPr/>
        </p:nvSpPr>
        <p:spPr>
          <a:xfrm>
            <a:off x="6614160" y="45720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Всемирный фонд дикой природы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D3E9809-59E6-460E-84B0-9C6F931E11B9}"/>
              </a:ext>
            </a:extLst>
          </p:cNvPr>
          <p:cNvSpPr txBox="1"/>
          <p:nvPr/>
        </p:nvSpPr>
        <p:spPr>
          <a:xfrm>
            <a:off x="7452360" y="2095380"/>
            <a:ext cx="47396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общественная организация, работающая в сферах, касающихся сохранения, исследования и восстановления окружающей среды.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64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BFEFEFE-E7A3-4FCA-99C8-59616A238E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" r="7930"/>
          <a:stretch/>
        </p:blipFill>
        <p:spPr>
          <a:xfrm>
            <a:off x="20" y="10"/>
            <a:ext cx="4637226" cy="6857990"/>
          </a:xfrm>
          <a:prstGeom prst="rect">
            <a:avLst/>
          </a:prstGeom>
        </p:spPr>
      </p:pic>
      <p:sp>
        <p:nvSpPr>
          <p:cNvPr id="14" name="Rectangle 9">
            <a:extLst>
              <a:ext uri="{FF2B5EF4-FFF2-40B4-BE49-F238E27FC236}">
                <a16:creationId xmlns:a16="http://schemas.microsoft.com/office/drawing/2014/main" xmlns="" id="{B9951BD9-0868-4CDB-ACD6-9C4209B5E4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CB5BE7-9EC5-4584-ABBD-CB74E3F6F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7328" y="640082"/>
            <a:ext cx="6274591" cy="33516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 err="1">
                <a:solidFill>
                  <a:schemeClr val="bg1"/>
                </a:solidFill>
              </a:rPr>
              <a:t>Международная</a:t>
            </a:r>
            <a:r>
              <a:rPr lang="en-US" sz="6000" dirty="0">
                <a:solidFill>
                  <a:schemeClr val="bg1"/>
                </a:solidFill>
              </a:rPr>
              <a:t> </a:t>
            </a:r>
            <a:r>
              <a:rPr lang="en-US" sz="6000" dirty="0" err="1">
                <a:solidFill>
                  <a:schemeClr val="bg1"/>
                </a:solidFill>
              </a:rPr>
              <a:t>Красная</a:t>
            </a:r>
            <a:r>
              <a:rPr lang="en-US" sz="6000" dirty="0">
                <a:solidFill>
                  <a:schemeClr val="bg1"/>
                </a:solidFill>
              </a:rPr>
              <a:t> </a:t>
            </a:r>
            <a:r>
              <a:rPr lang="en-US" sz="6000" dirty="0" err="1">
                <a:solidFill>
                  <a:schemeClr val="bg1"/>
                </a:solidFill>
              </a:rPr>
              <a:t>книга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41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60D2BAF-A622-467F-B4B0-9CEAC7B31A08}"/>
              </a:ext>
            </a:extLst>
          </p:cNvPr>
          <p:cNvSpPr txBox="1"/>
          <p:nvPr/>
        </p:nvSpPr>
        <p:spPr>
          <a:xfrm>
            <a:off x="5094764" y="487680"/>
            <a:ext cx="20024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МСОП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8D4EFB1-EE4A-44E7-B85F-6B05B30D0880}"/>
              </a:ext>
            </a:extLst>
          </p:cNvPr>
          <p:cNvSpPr txBox="1"/>
          <p:nvPr/>
        </p:nvSpPr>
        <p:spPr>
          <a:xfrm>
            <a:off x="228600" y="1592401"/>
            <a:ext cx="119634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1948 г. в небольшом городке Фонтенбло  на международной конференции был основан Международный союз охраны природы, преобразованный вскоре в Международный союз охраны природы и природных ресурсов.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D0DF7CF-42A9-4D6D-AE77-B1BCEF5DAED3}"/>
              </a:ext>
            </a:extLst>
          </p:cNvPr>
          <p:cNvSpPr txBox="1"/>
          <p:nvPr/>
        </p:nvSpPr>
        <p:spPr>
          <a:xfrm>
            <a:off x="281940" y="3214152"/>
            <a:ext cx="1185672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книга МСОП охватывает животных и растений всего мира, содержит рекомендации по их  охране. Необходимым дополнением к Красной книги МСОП стали национальные Красные книги, которые учитывают конкретные обстоятельства и планируют защитные мероприятия с гораздо  большей точностью  и эффективностью.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Изображение выглядит как трава, сидит, кот, укладывае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437CD4A-5A8F-40A0-BDB2-52D8C28034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42" y="0"/>
            <a:ext cx="5225796" cy="685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77A4CD5-93AB-4A85-9235-84AECEB9A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388" y="0"/>
            <a:ext cx="4753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21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290</Words>
  <Application>Microsoft Office PowerPoint</Application>
  <PresentationFormat>Произвольный</PresentationFormat>
  <Paragraphs>65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Сокровища Земли  под охраной человечества. Международная  Красная книга.</vt:lpstr>
      <vt:lpstr>Всемирное наследие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Международная Красная книга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Сокровища Земли  под охраной человечества. Международная  Красная книга.</dc:title>
  <dc:creator>Анастасия Ефимова</dc:creator>
  <cp:lastModifiedBy>Галина Никулина</cp:lastModifiedBy>
  <cp:revision>7</cp:revision>
  <dcterms:created xsi:type="dcterms:W3CDTF">2020-09-12T14:03:44Z</dcterms:created>
  <dcterms:modified xsi:type="dcterms:W3CDTF">2022-11-02T10:05:06Z</dcterms:modified>
</cp:coreProperties>
</file>