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4" r:id="rId11"/>
    <p:sldId id="275" r:id="rId12"/>
    <p:sldId id="265" r:id="rId13"/>
    <p:sldId id="276" r:id="rId14"/>
    <p:sldId id="266" r:id="rId15"/>
    <p:sldId id="277" r:id="rId16"/>
    <p:sldId id="267" r:id="rId17"/>
    <p:sldId id="278" r:id="rId18"/>
    <p:sldId id="268" r:id="rId19"/>
    <p:sldId id="269" r:id="rId20"/>
    <p:sldId id="270" r:id="rId21"/>
    <p:sldId id="271" r:id="rId22"/>
    <p:sldId id="272" r:id="rId23"/>
    <p:sldId id="273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22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05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639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3081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69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700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640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2103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422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727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248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27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43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675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384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300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3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1898CF3-686F-4770-AAFB-168540EB9588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87A2E-E208-4508-8A68-D16A317FA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2681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2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player.myshared.ru/9/890913/slides/slide_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901" y="16352"/>
            <a:ext cx="9122198" cy="68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2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По чёрному белым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Пишут то и дело.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Потрут тряпицей —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Чиста страница.</a:t>
            </a:r>
          </a:p>
        </p:txBody>
      </p:sp>
    </p:spTree>
    <p:extLst>
      <p:ext uri="{BB962C8B-B14F-4D97-AF65-F5344CB8AC3E}">
        <p14:creationId xmlns:p14="http://schemas.microsoft.com/office/powerpoint/2010/main" val="306460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player.myshared.ru/9/890913/slides/slide_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041" y="0"/>
            <a:ext cx="9167918" cy="687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17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Кулик – не велик,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Целой сотне велит: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То сядь и учись,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То встань, разойдись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2462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player.myshared.ru/9/890913/slides/slide_1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761" y="50642"/>
            <a:ext cx="9076478" cy="680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665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6000" dirty="0"/>
              <a:t>Был сначала гладким, целым,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На доске чертил он белым.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Рисовал, а сам худел.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Догадались? Это...</a:t>
            </a:r>
          </a:p>
        </p:txBody>
      </p:sp>
    </p:spTree>
    <p:extLst>
      <p:ext uri="{BB962C8B-B14F-4D97-AF65-F5344CB8AC3E}">
        <p14:creationId xmlns:p14="http://schemas.microsoft.com/office/powerpoint/2010/main" val="287599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player.myshared.ru/9/890913/slides/slide_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61" y="16352"/>
            <a:ext cx="9122198" cy="68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742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6000" dirty="0"/>
              <a:t>Стоит чудесная скамья,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На ней уселись ты да я.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Скамья ведет обоих нас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>Из года в год, из класса в класс.</a:t>
            </a:r>
          </a:p>
        </p:txBody>
      </p:sp>
    </p:spTree>
    <p:extLst>
      <p:ext uri="{BB962C8B-B14F-4D97-AF65-F5344CB8AC3E}">
        <p14:creationId xmlns:p14="http://schemas.microsoft.com/office/powerpoint/2010/main" val="2770035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player.myshared.ru/9/890913/slides/slide_1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390" y="108585"/>
            <a:ext cx="8999220" cy="67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658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player.myshared.ru/9/890913/slides/slide_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670" y="40005"/>
            <a:ext cx="9090660" cy="681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292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0" y="0"/>
            <a:ext cx="9044940" cy="6783705"/>
          </a:xfrm>
        </p:spPr>
      </p:pic>
    </p:spTree>
    <p:extLst>
      <p:ext uri="{BB962C8B-B14F-4D97-AF65-F5344CB8AC3E}">
        <p14:creationId xmlns:p14="http://schemas.microsoft.com/office/powerpoint/2010/main" val="2727522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player.myshared.ru/9/890913/slides/slide_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680" y="0"/>
            <a:ext cx="8930640" cy="669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87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player.myshared.ru/9/890913/slides/slide_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941" y="33497"/>
            <a:ext cx="9099338" cy="682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8168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player.myshared.ru/9/890913/slides/slide_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1" y="0"/>
            <a:ext cx="9167918" cy="687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119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Картинки по запросу &quot;презентация  на тему что такое семья для 2 класса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737" y="0"/>
            <a:ext cx="91476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169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layer.myshared.ru/9/890913/slides/slide_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281" y="0"/>
            <a:ext cx="9137438" cy="685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16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player.myshared.ru/9/890913/slides/slide_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041" y="0"/>
            <a:ext cx="9167918" cy="687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308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player.myshared.ru/9/890913/slides/slide_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041" y="0"/>
            <a:ext cx="9167918" cy="687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6707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player.myshared.ru/9/890913/slides/slide_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530" y="74295"/>
            <a:ext cx="9044940" cy="678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7258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player.myshared.ru/9/890913/slides/slide_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390" y="108585"/>
            <a:ext cx="8999220" cy="67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352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player.myshared.ru/9/890913/slides/slide_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481" y="0"/>
            <a:ext cx="9122198" cy="68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278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6000" i="1" dirty="0"/>
              <a:t>В этом доме все жильцы — Умники и мудрецы. Кто со всеми познакомится — Образованным становится.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115869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43</TotalTime>
  <Words>36</Words>
  <Application>Microsoft Office PowerPoint</Application>
  <PresentationFormat>Широкоэкранный</PresentationFormat>
  <Paragraphs>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Century Gothic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Максимова Юлия</dc:creator>
  <cp:lastModifiedBy>Максимова Юлия</cp:lastModifiedBy>
  <cp:revision>6</cp:revision>
  <dcterms:created xsi:type="dcterms:W3CDTF">2019-10-22T08:44:29Z</dcterms:created>
  <dcterms:modified xsi:type="dcterms:W3CDTF">2019-10-22T09:28:25Z</dcterms:modified>
</cp:coreProperties>
</file>