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9" r:id="rId3"/>
    <p:sldId id="267" r:id="rId4"/>
    <p:sldId id="268" r:id="rId5"/>
    <p:sldId id="258" r:id="rId6"/>
    <p:sldId id="270" r:id="rId7"/>
    <p:sldId id="260" r:id="rId8"/>
    <p:sldId id="271" r:id="rId9"/>
    <p:sldId id="261" r:id="rId10"/>
    <p:sldId id="272" r:id="rId11"/>
    <p:sldId id="274" r:id="rId12"/>
    <p:sldId id="273" r:id="rId13"/>
    <p:sldId id="275" r:id="rId14"/>
    <p:sldId id="276" r:id="rId15"/>
    <p:sldId id="277" r:id="rId16"/>
    <p:sldId id="278" r:id="rId17"/>
    <p:sldId id="279" r:id="rId18"/>
    <p:sldId id="28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11C8D-70E8-457F-8779-FE1CA2DAFA9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47ADC-9A80-430C-95BC-A0E8918E8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703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Родина</a:t>
            </a:r>
            <a:r>
              <a:rPr lang="ru-RU" baseline="0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7ADC-9A80-430C-95BC-A0E8918E819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216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7ADC-9A80-430C-95BC-A0E8918E819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79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04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510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779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142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465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54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09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473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023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371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090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8B827-B420-4036-BEBF-B40B4D0A7B91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C1136-C508-4823-A8BC-5CD440EAE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917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2">
            <a:extLst>
              <a:ext uri="{FF2B5EF4-FFF2-40B4-BE49-F238E27FC236}">
                <a16:creationId xmlns:a16="http://schemas.microsoft.com/office/drawing/2014/main" id="{0BF697F1-DAFB-46B6-8A51-6CC22BA66092}"/>
              </a:ext>
            </a:extLst>
          </p:cNvPr>
          <p:cNvSpPr/>
          <p:nvPr/>
        </p:nvSpPr>
        <p:spPr>
          <a:xfrm>
            <a:off x="2982101" y="1478285"/>
            <a:ext cx="5530273" cy="20481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русского языка во 2 классе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4055AF-3998-429C-9596-D4443C00C30F}"/>
              </a:ext>
            </a:extLst>
          </p:cNvPr>
          <p:cNvSpPr txBox="1"/>
          <p:nvPr/>
        </p:nvSpPr>
        <p:spPr>
          <a:xfrm>
            <a:off x="7407339" y="5090746"/>
            <a:ext cx="4419736" cy="1564268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36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2400" dirty="0"/>
              <a:t>Автор презентации</a:t>
            </a:r>
            <a:r>
              <a:rPr lang="ru-RU" sz="2400" dirty="0"/>
              <a:t>: Бардина Анастасия Сергеевна </a:t>
            </a:r>
            <a:endParaRPr lang="ru-RU" sz="2400" dirty="0"/>
          </a:p>
          <a:p>
            <a:r>
              <a:rPr lang="ru-RU" sz="2400" dirty="0"/>
              <a:t>Учитель начальных </a:t>
            </a:r>
            <a:r>
              <a:rPr lang="ru-RU" sz="2400" dirty="0"/>
              <a:t>классов </a:t>
            </a:r>
          </a:p>
          <a:p>
            <a:r>
              <a:rPr lang="ru-RU" sz="2400" dirty="0"/>
              <a:t>ГБОУ школа №451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8711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377755" y="341810"/>
            <a:ext cx="2474883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435441" y="1585535"/>
            <a:ext cx="7878618" cy="309048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Предложение – это ……... или несколько </a:t>
            </a:r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……….,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которые выражают законченную ……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40B9686-C8D9-4D90-853B-CA63D3179363}"/>
              </a:ext>
            </a:extLst>
          </p:cNvPr>
          <p:cNvSpPr/>
          <p:nvPr/>
        </p:nvSpPr>
        <p:spPr>
          <a:xfrm>
            <a:off x="5786004" y="1709509"/>
            <a:ext cx="1554480" cy="5784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2C1355F-E363-4DF6-A86C-A95E07697091}"/>
              </a:ext>
            </a:extLst>
          </p:cNvPr>
          <p:cNvSpPr/>
          <p:nvPr/>
        </p:nvSpPr>
        <p:spPr>
          <a:xfrm>
            <a:off x="4535408" y="2531338"/>
            <a:ext cx="1402080" cy="5784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2CD3429-FE82-4804-B9CF-681DBA5C54A0}"/>
              </a:ext>
            </a:extLst>
          </p:cNvPr>
          <p:cNvSpPr/>
          <p:nvPr/>
        </p:nvSpPr>
        <p:spPr>
          <a:xfrm>
            <a:off x="4108432" y="3914012"/>
            <a:ext cx="1829056" cy="5784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мысль</a:t>
            </a:r>
          </a:p>
        </p:txBody>
      </p:sp>
    </p:spTree>
    <p:extLst>
      <p:ext uri="{BB962C8B-B14F-4D97-AF65-F5344CB8AC3E}">
        <p14:creationId xmlns:p14="http://schemas.microsoft.com/office/powerpoint/2010/main" val="161746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569792" y="752918"/>
            <a:ext cx="3102494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1620382" y="2094995"/>
            <a:ext cx="7158182" cy="1108248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Быстро пролетело лето.</a:t>
            </a:r>
          </a:p>
        </p:txBody>
      </p:sp>
    </p:spTree>
    <p:extLst>
      <p:ext uri="{BB962C8B-B14F-4D97-AF65-F5344CB8AC3E}">
        <p14:creationId xmlns:p14="http://schemas.microsoft.com/office/powerpoint/2010/main" val="8549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2973309" y="473695"/>
            <a:ext cx="2474883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388815" y="1563307"/>
            <a:ext cx="7878618" cy="309048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Если в предложении спокойно сообщается о чём-либо, то в конце предложения ставится ….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40B9686-C8D9-4D90-853B-CA63D3179363}"/>
              </a:ext>
            </a:extLst>
          </p:cNvPr>
          <p:cNvSpPr/>
          <p:nvPr/>
        </p:nvSpPr>
        <p:spPr>
          <a:xfrm>
            <a:off x="6651156" y="3871812"/>
            <a:ext cx="775856" cy="6280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109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358777" y="726540"/>
            <a:ext cx="3102494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9B4BF4F-8FD9-407C-8C08-7401EC84CF1E}"/>
              </a:ext>
            </a:extLst>
          </p:cNvPr>
          <p:cNvSpPr/>
          <p:nvPr/>
        </p:nvSpPr>
        <p:spPr>
          <a:xfrm>
            <a:off x="1550044" y="1874787"/>
            <a:ext cx="8271164" cy="1108248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Кто пишет книги для детей?</a:t>
            </a:r>
          </a:p>
        </p:txBody>
      </p:sp>
    </p:spTree>
    <p:extLst>
      <p:ext uri="{BB962C8B-B14F-4D97-AF65-F5344CB8AC3E}">
        <p14:creationId xmlns:p14="http://schemas.microsoft.com/office/powerpoint/2010/main" val="247627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606355" y="781426"/>
            <a:ext cx="2474883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1147618" y="1805139"/>
            <a:ext cx="7878618" cy="309048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Если предложение содержит вопрос, то в конце ставится ….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40B9686-C8D9-4D90-853B-CA63D3179363}"/>
              </a:ext>
            </a:extLst>
          </p:cNvPr>
          <p:cNvSpPr/>
          <p:nvPr/>
        </p:nvSpPr>
        <p:spPr>
          <a:xfrm>
            <a:off x="3606355" y="3780781"/>
            <a:ext cx="887960" cy="635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9336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2497130" y="796878"/>
            <a:ext cx="3102494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DBF6FC6B-2525-47C2-8CD1-1D3D7C67B2F1}"/>
              </a:ext>
            </a:extLst>
          </p:cNvPr>
          <p:cNvSpPr/>
          <p:nvPr/>
        </p:nvSpPr>
        <p:spPr>
          <a:xfrm>
            <a:off x="1245079" y="1881403"/>
            <a:ext cx="7158182" cy="1468466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Не ломайте ветки деревьев и кустарников!</a:t>
            </a:r>
          </a:p>
        </p:txBody>
      </p:sp>
    </p:spTree>
    <p:extLst>
      <p:ext uri="{BB962C8B-B14F-4D97-AF65-F5344CB8AC3E}">
        <p14:creationId xmlns:p14="http://schemas.microsoft.com/office/powerpoint/2010/main" val="63173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205018" y="403357"/>
            <a:ext cx="2474883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839887" y="1629293"/>
            <a:ext cx="7878618" cy="309048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Если предложение произносится с сильным чувством, то в конце ставится …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40B9686-C8D9-4D90-853B-CA63D3179363}"/>
              </a:ext>
            </a:extLst>
          </p:cNvPr>
          <p:cNvSpPr/>
          <p:nvPr/>
        </p:nvSpPr>
        <p:spPr>
          <a:xfrm>
            <a:off x="3300777" y="3918971"/>
            <a:ext cx="887960" cy="635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15016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5080000" y="291523"/>
            <a:ext cx="2929792" cy="78113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</a:t>
            </a:r>
          </a:p>
        </p:txBody>
      </p:sp>
      <p:pic>
        <p:nvPicPr>
          <p:cNvPr id="2050" name="Picture 2" descr="https://igromaster.by/upload/iblock/872/872c8bbda29f082b37bd63fec82595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40" y="868218"/>
            <a:ext cx="4062310" cy="527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4796425" y="1251224"/>
            <a:ext cx="5868644" cy="174695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Я прочитал 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нигу про 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В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инни- Пуха. 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4796425" y="3176739"/>
            <a:ext cx="5868644" cy="174695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Она мне очень понравилась!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4796425" y="5102254"/>
            <a:ext cx="5868644" cy="160627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Хочешь я тебе дам тебе её почитать?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75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035711" y="748144"/>
            <a:ext cx="3255818" cy="72043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Самооценка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0890021-307F-4F4F-A4F6-D6B1EFA61208}"/>
              </a:ext>
            </a:extLst>
          </p:cNvPr>
          <p:cNvSpPr/>
          <p:nvPr/>
        </p:nvSpPr>
        <p:spPr>
          <a:xfrm>
            <a:off x="8321040" y="1908463"/>
            <a:ext cx="1417435" cy="72043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ECD7112-AEEA-4264-ACC4-36907A008C6B}"/>
              </a:ext>
            </a:extLst>
          </p:cNvPr>
          <p:cNvSpPr/>
          <p:nvPr/>
        </p:nvSpPr>
        <p:spPr>
          <a:xfrm>
            <a:off x="3314814" y="1908463"/>
            <a:ext cx="4697615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Я - молодец!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D3798C-49E3-4501-BE4C-0D482CDC4A06}"/>
              </a:ext>
            </a:extLst>
          </p:cNvPr>
          <p:cNvSpPr/>
          <p:nvPr/>
        </p:nvSpPr>
        <p:spPr>
          <a:xfrm>
            <a:off x="3314813" y="3068782"/>
            <a:ext cx="4697615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Немного путаюсь!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4B94556-8668-4162-B00A-177416B74CC7}"/>
              </a:ext>
            </a:extLst>
          </p:cNvPr>
          <p:cNvSpPr/>
          <p:nvPr/>
        </p:nvSpPr>
        <p:spPr>
          <a:xfrm>
            <a:off x="3314813" y="4069081"/>
            <a:ext cx="4697615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Пока трудно!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08975A2E-C163-4108-8EA2-26F3F5FC1B42}"/>
              </a:ext>
            </a:extLst>
          </p:cNvPr>
          <p:cNvSpPr/>
          <p:nvPr/>
        </p:nvSpPr>
        <p:spPr>
          <a:xfrm>
            <a:off x="8321039" y="3068782"/>
            <a:ext cx="1417435" cy="72043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FE654206-1EE9-45C9-8B66-06015F60CEF7}"/>
              </a:ext>
            </a:extLst>
          </p:cNvPr>
          <p:cNvSpPr/>
          <p:nvPr/>
        </p:nvSpPr>
        <p:spPr>
          <a:xfrm>
            <a:off x="8321039" y="4069081"/>
            <a:ext cx="1417435" cy="72043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21469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: скругленные углы 5">
            <a:extLst>
              <a:ext uri="{FF2B5EF4-FFF2-40B4-BE49-F238E27FC236}">
                <a16:creationId xmlns:a16="http://schemas.microsoft.com/office/drawing/2014/main" id="{7D8E4FEE-17B4-49DB-B5E3-D93D77C6FA83}"/>
              </a:ext>
            </a:extLst>
          </p:cNvPr>
          <p:cNvSpPr/>
          <p:nvPr/>
        </p:nvSpPr>
        <p:spPr>
          <a:xfrm>
            <a:off x="2249413" y="1027906"/>
            <a:ext cx="6711232" cy="43509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мишка любит мёд, </a:t>
            </a:r>
            <a:endParaRPr lang="ru-RU" sz="40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гости сам к друзьям идёт. </a:t>
            </a:r>
          </a:p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 поможет от души, </a:t>
            </a:r>
            <a:endParaRPr lang="ru-RU" sz="40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Вот </a:t>
            </a:r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ИА опять спешит. </a:t>
            </a:r>
            <a:endParaRPr lang="ru-RU" sz="40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Любит </a:t>
            </a:r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сочинять он вслух, </a:t>
            </a:r>
          </a:p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же это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sz="6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60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s://bipbap.ru/wp-content/uploads/2018/09/s12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9563" y="1942167"/>
            <a:ext cx="8122445" cy="541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58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975676" y="366700"/>
            <a:ext cx="2792845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D8E4FEE-17B4-49DB-B5E3-D93D77C6FA83}"/>
              </a:ext>
            </a:extLst>
          </p:cNvPr>
          <p:cNvSpPr/>
          <p:nvPr/>
        </p:nvSpPr>
        <p:spPr>
          <a:xfrm>
            <a:off x="2020813" y="1293158"/>
            <a:ext cx="6378719" cy="903516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Этот мишка любит мёд.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817624E-5535-48FA-BA7C-3575D5C0209A}"/>
              </a:ext>
            </a:extLst>
          </p:cNvPr>
          <p:cNvSpPr/>
          <p:nvPr/>
        </p:nvSpPr>
        <p:spPr>
          <a:xfrm>
            <a:off x="2020812" y="2689210"/>
            <a:ext cx="6378719" cy="86784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Этот мишка любит мёд!</a:t>
            </a:r>
          </a:p>
          <a:p>
            <a:pPr algn="ctr"/>
            <a:endParaRPr lang="ru-RU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C87B7B0-1676-4DD8-A534-B7C708AFC7D1}"/>
              </a:ext>
            </a:extLst>
          </p:cNvPr>
          <p:cNvSpPr/>
          <p:nvPr/>
        </p:nvSpPr>
        <p:spPr>
          <a:xfrm>
            <a:off x="2020811" y="4049590"/>
            <a:ext cx="6378719" cy="883291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Этот мишка любит мёд?</a:t>
            </a:r>
          </a:p>
          <a:p>
            <a:pPr algn="ctr"/>
            <a:endParaRPr lang="ru-RU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2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505440" y="1539096"/>
            <a:ext cx="3102494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2745798" y="2596110"/>
            <a:ext cx="7047807" cy="107130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Что такое предложение?</a:t>
            </a:r>
          </a:p>
        </p:txBody>
      </p:sp>
    </p:spTree>
    <p:extLst>
      <p:ext uri="{BB962C8B-B14F-4D97-AF65-F5344CB8AC3E}">
        <p14:creationId xmlns:p14="http://schemas.microsoft.com/office/powerpoint/2010/main" val="57566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726498" y="533688"/>
            <a:ext cx="2188152" cy="74323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endParaRPr lang="ru-RU" sz="40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233065" y="1428749"/>
            <a:ext cx="10541576" cy="1162051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-формирование умения составлять из слов предложения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726498" y="2742622"/>
            <a:ext cx="2280471" cy="74323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endParaRPr lang="ru-RU" sz="40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253913" y="3637683"/>
            <a:ext cx="7922201" cy="2516932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 знать, что такое предложение;</a:t>
            </a:r>
          </a:p>
          <a:p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 уметь различать предложения и     группу слов, оформлять предложение. </a:t>
            </a:r>
          </a:p>
        </p:txBody>
      </p:sp>
    </p:spTree>
    <p:extLst>
      <p:ext uri="{BB962C8B-B14F-4D97-AF65-F5344CB8AC3E}">
        <p14:creationId xmlns:p14="http://schemas.microsoft.com/office/powerpoint/2010/main" val="213394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5070763" y="462771"/>
            <a:ext cx="2489545" cy="7013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2745798" y="1515687"/>
            <a:ext cx="7344180" cy="2160386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У каждого человека своя родина.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6CE3774-BD1D-4306-AA6C-27F421D7AE88}"/>
              </a:ext>
            </a:extLst>
          </p:cNvPr>
          <p:cNvSpPr/>
          <p:nvPr/>
        </p:nvSpPr>
        <p:spPr>
          <a:xfrm>
            <a:off x="4428260" y="4511617"/>
            <a:ext cx="1436831" cy="11964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90B28E2-2990-4B85-9158-D0639A9C7D66}"/>
              </a:ext>
            </a:extLst>
          </p:cNvPr>
          <p:cNvSpPr/>
          <p:nvPr/>
        </p:nvSpPr>
        <p:spPr>
          <a:xfrm>
            <a:off x="5865091" y="4511617"/>
            <a:ext cx="1436831" cy="11964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628F24F-8D34-4085-95E9-245DB1CB95FB}"/>
              </a:ext>
            </a:extLst>
          </p:cNvPr>
          <p:cNvSpPr/>
          <p:nvPr/>
        </p:nvSpPr>
        <p:spPr>
          <a:xfrm>
            <a:off x="7301922" y="4511617"/>
            <a:ext cx="1436831" cy="11964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45189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2041" y="123065"/>
            <a:ext cx="467788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>
                <a:latin typeface="Propisi" panose="02000508030000020003" pitchFamily="2" charset="0"/>
              </a:rPr>
              <a:t>р</a:t>
            </a:r>
            <a:r>
              <a:rPr lang="ru-RU" sz="13800" b="1" dirty="0" smtClean="0">
                <a:latin typeface="Propisi" panose="02000508030000020003" pitchFamily="2" charset="0"/>
              </a:rPr>
              <a:t>од</a:t>
            </a:r>
            <a:r>
              <a:rPr lang="ru-RU" sz="13800" b="1" dirty="0" smtClean="0">
                <a:solidFill>
                  <a:srgbClr val="00B050"/>
                </a:solidFill>
                <a:latin typeface="Propisi" panose="02000508030000020003" pitchFamily="2" charset="0"/>
              </a:rPr>
              <a:t>и</a:t>
            </a:r>
            <a:r>
              <a:rPr lang="ru-RU" sz="13800" b="1" dirty="0" smtClean="0">
                <a:latin typeface="Propisi" panose="02000508030000020003" pitchFamily="2" charset="0"/>
              </a:rPr>
              <a:t>на</a:t>
            </a:r>
            <a:r>
              <a:rPr lang="ru-RU" sz="13800" b="1" baseline="0" dirty="0" smtClean="0">
                <a:latin typeface="Propisi" panose="02000508030000020003" pitchFamily="2" charset="0"/>
              </a:rPr>
              <a:t> </a:t>
            </a:r>
            <a:endParaRPr lang="ru-RU" sz="13800" b="1" dirty="0">
              <a:latin typeface="Propisi" panose="02000508030000020003" pitchFamily="2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927838" y="844062"/>
            <a:ext cx="298939" cy="2373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398893" y="2623518"/>
            <a:ext cx="7344180" cy="157920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Страна, в которой человек родился и гражданином которой является; отечество.</a:t>
            </a:r>
            <a:endParaRPr lang="ru-RU" sz="88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1">
            <a:extLst>
              <a:ext uri="{FF2B5EF4-FFF2-40B4-BE49-F238E27FC236}">
                <a16:creationId xmlns:a16="http://schemas.microsoft.com/office/drawing/2014/main" id="{B82AAA09-4B81-47A2-B2F6-4AC3EB914240}"/>
              </a:ext>
            </a:extLst>
          </p:cNvPr>
          <p:cNvSpPr/>
          <p:nvPr/>
        </p:nvSpPr>
        <p:spPr>
          <a:xfrm>
            <a:off x="398893" y="4487186"/>
            <a:ext cx="7344180" cy="103438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Место зарождения, произрастания </a:t>
            </a:r>
            <a:r>
              <a:rPr lang="ru-RU" sz="3200" dirty="0" smtClean="0"/>
              <a:t>чего.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498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95753" y="172489"/>
            <a:ext cx="3173924" cy="11023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Р</a:t>
            </a:r>
            <a:r>
              <a:rPr lang="ru-RU" sz="8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одина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3184A46-2D83-4463-AD6B-E60430064C92}"/>
              </a:ext>
            </a:extLst>
          </p:cNvPr>
          <p:cNvSpPr/>
          <p:nvPr/>
        </p:nvSpPr>
        <p:spPr>
          <a:xfrm>
            <a:off x="4085746" y="172489"/>
            <a:ext cx="3431677" cy="11023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р</a:t>
            </a:r>
            <a:r>
              <a:rPr lang="ru-RU" sz="8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одина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1CD4635B-A732-470D-9CFD-6C311F5705DB}"/>
              </a:ext>
            </a:extLst>
          </p:cNvPr>
          <p:cNvSpPr/>
          <p:nvPr/>
        </p:nvSpPr>
        <p:spPr>
          <a:xfrm>
            <a:off x="395753" y="1874417"/>
            <a:ext cx="7344180" cy="173043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Наша </a:t>
            </a:r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Р</a:t>
            </a:r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одина помнит всех.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30E142E-B52D-47FD-9A5D-1B0D82FA0805}"/>
              </a:ext>
            </a:extLst>
          </p:cNvPr>
          <p:cNvSpPr/>
          <p:nvPr/>
        </p:nvSpPr>
        <p:spPr>
          <a:xfrm>
            <a:off x="395754" y="4204383"/>
            <a:ext cx="7344180" cy="173043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Моя малая </a:t>
            </a:r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р</a:t>
            </a:r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одина.</a:t>
            </a:r>
          </a:p>
        </p:txBody>
      </p:sp>
    </p:spTree>
    <p:extLst>
      <p:ext uri="{BB962C8B-B14F-4D97-AF65-F5344CB8AC3E}">
        <p14:creationId xmlns:p14="http://schemas.microsoft.com/office/powerpoint/2010/main" val="13665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bipbap.ru/wp-content/uploads/2018/09/s12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8199" y="1789766"/>
            <a:ext cx="8122445" cy="541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: изогнутая линия 3">
            <a:extLst>
              <a:ext uri="{FF2B5EF4-FFF2-40B4-BE49-F238E27FC236}">
                <a16:creationId xmlns:a16="http://schemas.microsoft.com/office/drawing/2014/main" id="{08AC575F-4D89-49FC-960C-6DB6FD9E1869}"/>
              </a:ext>
            </a:extLst>
          </p:cNvPr>
          <p:cNvSpPr/>
          <p:nvPr/>
        </p:nvSpPr>
        <p:spPr>
          <a:xfrm>
            <a:off x="2727172" y="570482"/>
            <a:ext cx="5475534" cy="2809212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9050">
                  <a:noFill/>
                </a:ln>
                <a:solidFill>
                  <a:schemeClr val="accent5">
                    <a:lumMod val="50000"/>
                  </a:schemeClr>
                </a:solidFill>
              </a:rPr>
              <a:t>Что такое предложение?</a:t>
            </a:r>
          </a:p>
        </p:txBody>
      </p:sp>
    </p:spTree>
    <p:extLst>
      <p:ext uri="{BB962C8B-B14F-4D97-AF65-F5344CB8AC3E}">
        <p14:creationId xmlns:p14="http://schemas.microsoft.com/office/powerpoint/2010/main" val="116893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262</Words>
  <Application>Microsoft Office PowerPoint</Application>
  <PresentationFormat>Широкоэкранный</PresentationFormat>
  <Paragraphs>70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Propisi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243</dc:creator>
  <cp:lastModifiedBy>243</cp:lastModifiedBy>
  <cp:revision>7</cp:revision>
  <dcterms:created xsi:type="dcterms:W3CDTF">2022-11-02T09:21:56Z</dcterms:created>
  <dcterms:modified xsi:type="dcterms:W3CDTF">2022-11-02T10:13:11Z</dcterms:modified>
</cp:coreProperties>
</file>