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 showGuides="1">
      <p:cViewPr varScale="1">
        <p:scale>
          <a:sx n="120" d="100"/>
          <a:sy n="120" d="100"/>
        </p:scale>
        <p:origin x="120" y="2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A5EAA68D-5651-4D0E-9136-4153A523D2C3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C101915A-E912-41C0-9AB7-1FFD1C6B4FBC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51978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AA68D-5651-4D0E-9136-4153A523D2C3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1915A-E912-41C0-9AB7-1FFD1C6B4F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5219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AA68D-5651-4D0E-9136-4153A523D2C3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1915A-E912-41C0-9AB7-1FFD1C6B4FBC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15947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AA68D-5651-4D0E-9136-4153A523D2C3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1915A-E912-41C0-9AB7-1FFD1C6B4FBC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22139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AA68D-5651-4D0E-9136-4153A523D2C3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1915A-E912-41C0-9AB7-1FFD1C6B4F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0906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AA68D-5651-4D0E-9136-4153A523D2C3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1915A-E912-41C0-9AB7-1FFD1C6B4FBC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23353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AA68D-5651-4D0E-9136-4153A523D2C3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1915A-E912-41C0-9AB7-1FFD1C6B4FBC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6287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AA68D-5651-4D0E-9136-4153A523D2C3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1915A-E912-41C0-9AB7-1FFD1C6B4FBC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76155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AA68D-5651-4D0E-9136-4153A523D2C3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1915A-E912-41C0-9AB7-1FFD1C6B4FBC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7450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AA68D-5651-4D0E-9136-4153A523D2C3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1915A-E912-41C0-9AB7-1FFD1C6B4F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0591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AA68D-5651-4D0E-9136-4153A523D2C3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1915A-E912-41C0-9AB7-1FFD1C6B4FBC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3435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AA68D-5651-4D0E-9136-4153A523D2C3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1915A-E912-41C0-9AB7-1FFD1C6B4F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2899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AA68D-5651-4D0E-9136-4153A523D2C3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1915A-E912-41C0-9AB7-1FFD1C6B4FBC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5302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AA68D-5651-4D0E-9136-4153A523D2C3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1915A-E912-41C0-9AB7-1FFD1C6B4FBC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0345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AA68D-5651-4D0E-9136-4153A523D2C3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1915A-E912-41C0-9AB7-1FFD1C6B4F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5740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AA68D-5651-4D0E-9136-4153A523D2C3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1915A-E912-41C0-9AB7-1FFD1C6B4FBC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8639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AA68D-5651-4D0E-9136-4153A523D2C3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1915A-E912-41C0-9AB7-1FFD1C6B4F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9035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5EAA68D-5651-4D0E-9136-4153A523D2C3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101915A-E912-41C0-9AB7-1FFD1C6B4F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5776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08FA9E-6566-4055-AE45-B4708D42E8F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000" b="1" i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помним, </a:t>
            </a:r>
            <a:br>
              <a:rPr lang="ru-RU" sz="6000" b="1" i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i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дорожим!!!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0DC4544-DBE0-4F4C-A24A-FDE0F47154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92398" y="3657596"/>
            <a:ext cx="6992291" cy="1574361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ru-RU" b="1" dirty="0"/>
              <a:t>Работу подготовил </a:t>
            </a:r>
          </a:p>
          <a:p>
            <a:pPr algn="r"/>
            <a:r>
              <a:rPr lang="ru-RU" b="1" dirty="0" err="1"/>
              <a:t>Подволоцкий</a:t>
            </a:r>
            <a:r>
              <a:rPr lang="ru-RU" b="1" dirty="0"/>
              <a:t> Тимофей</a:t>
            </a:r>
          </a:p>
          <a:p>
            <a:pPr algn="r"/>
            <a:r>
              <a:rPr lang="ru-RU" b="1" dirty="0"/>
              <a:t>Учащийся 4Е класса</a:t>
            </a:r>
          </a:p>
          <a:p>
            <a:pPr algn="r"/>
            <a:r>
              <a:rPr lang="ru-RU" b="1" dirty="0"/>
              <a:t>МАОУ СОШ №35</a:t>
            </a:r>
          </a:p>
        </p:txBody>
      </p:sp>
    </p:spTree>
    <p:extLst>
      <p:ext uri="{BB962C8B-B14F-4D97-AF65-F5344CB8AC3E}">
        <p14:creationId xmlns:p14="http://schemas.microsoft.com/office/powerpoint/2010/main" val="30342110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CDEC43-AB9D-4B40-985A-BEA89C2A8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BB38AD77-7C55-43FE-A52B-12E4735768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44676" y="534725"/>
            <a:ext cx="4446385" cy="5788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7176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062414-E418-4485-B214-FFAA07C41F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88334B89-C9E5-4C80-8C5B-8F10E05BCE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52083" y="636105"/>
            <a:ext cx="5049079" cy="5679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3895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981209-BAFA-480A-ABA1-E8DC67BF4E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A9AFA12-D61B-465E-B808-C987D60AA4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E3E22DA9-A957-4A9C-B14E-D7D64C9F67C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128434" y="942169"/>
            <a:ext cx="3445033" cy="4933170"/>
          </a:xfrm>
          <a:prstGeom prst="rect">
            <a:avLst/>
          </a:prstGeo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6CD374E5-B4B9-4F46-AB91-04C24F91FC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BB33BDFF-889A-433E-8554-CC9001DFCBE6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715856" y="942169"/>
            <a:ext cx="6347710" cy="4933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9413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175BBC-CE6B-49C0-BCE9-2A67A4B32B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807F075-D41C-4183-A78B-05EC40D1C5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3A5A6403-621E-4031-81FB-DDF76E44E49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846968" y="591502"/>
            <a:ext cx="3718945" cy="5674996"/>
          </a:xfrm>
          <a:prstGeom prst="rect">
            <a:avLst/>
          </a:prstGeo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2151C470-27DC-4CD2-8668-39345452BB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FEBAB1E9-3D2A-428A-8C4B-416722DAA03E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626087" y="591502"/>
            <a:ext cx="3718945" cy="5674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942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DBDBBD-42F7-437A-92B8-FBD95F88E9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8683DFB-0E0B-444B-BF6F-5A317D862A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34317" y="1871131"/>
            <a:ext cx="7704813" cy="3107269"/>
          </a:xfrm>
        </p:spPr>
        <p:txBody>
          <a:bodyPr>
            <a:normAutofit fontScale="925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kumimoji="0" lang="ru-RU" sz="40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Ы ПОМНИМ!!!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МЫ ЛЮБИМ!!!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     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         МЫ ГОРДИМСЯ!!!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36771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23</TotalTime>
  <Words>33</Words>
  <Application>Microsoft Office PowerPoint</Application>
  <PresentationFormat>Широкоэкранный</PresentationFormat>
  <Paragraphs>11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Garamond</vt:lpstr>
      <vt:lpstr>Times New Roman</vt:lpstr>
      <vt:lpstr>Натуральные материалы</vt:lpstr>
      <vt:lpstr>Мы помним,  мы дорожим!!!</vt:lpstr>
      <vt:lpstr>Презентация PowerPoint</vt:lpstr>
      <vt:lpstr>Презентация PowerPoint</vt:lpstr>
      <vt:lpstr>Презентация PowerPoint</vt:lpstr>
      <vt:lpstr>Презентация PowerPoint</vt:lpstr>
      <vt:lpstr>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Мы помним,  мы дорожим!!!</dc:title>
  <dc:creator>Виктория</dc:creator>
  <cp:lastModifiedBy>Виктория</cp:lastModifiedBy>
  <cp:revision>3</cp:revision>
  <dcterms:created xsi:type="dcterms:W3CDTF">2021-05-18T17:30:43Z</dcterms:created>
  <dcterms:modified xsi:type="dcterms:W3CDTF">2021-05-18T17:54:16Z</dcterms:modified>
</cp:coreProperties>
</file>