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740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383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93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740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7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147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296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38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6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91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60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985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19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2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764E0904-5ABD-4DC7-8562-C38580C95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1DBE4D4F-89DC-4FFE-8A12-B99DA0A1FD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30"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560655" y="6858000"/>
                </a:lnTo>
                <a:lnTo>
                  <a:pt x="11572884" y="6759738"/>
                </a:lnTo>
                <a:cubicBezTo>
                  <a:pt x="11663744" y="6693104"/>
                  <a:pt x="11749315" y="6619456"/>
                  <a:pt x="11812292" y="6532282"/>
                </a:cubicBezTo>
                <a:cubicBezTo>
                  <a:pt x="11851232" y="6478675"/>
                  <a:pt x="11886807" y="6425068"/>
                  <a:pt x="11956995" y="6386992"/>
                </a:cubicBezTo>
                <a:cubicBezTo>
                  <a:pt x="11918054" y="6334888"/>
                  <a:pt x="11851232" y="6322863"/>
                  <a:pt x="11801234" y="6284788"/>
                </a:cubicBezTo>
                <a:cubicBezTo>
                  <a:pt x="11797390" y="6253224"/>
                  <a:pt x="11876711" y="6262743"/>
                  <a:pt x="11856520" y="6193604"/>
                </a:cubicBezTo>
                <a:cubicBezTo>
                  <a:pt x="11829119" y="6101419"/>
                  <a:pt x="11858923" y="5996209"/>
                  <a:pt x="11722875" y="5956630"/>
                </a:cubicBezTo>
                <a:cubicBezTo>
                  <a:pt x="11686819" y="5866950"/>
                  <a:pt x="11676724" y="5723664"/>
                  <a:pt x="11763258" y="5635988"/>
                </a:cubicBezTo>
                <a:cubicBezTo>
                  <a:pt x="11892094" y="5505226"/>
                  <a:pt x="11871424" y="5422059"/>
                  <a:pt x="11706050" y="5351418"/>
                </a:cubicBezTo>
                <a:cubicBezTo>
                  <a:pt x="11684896" y="5342400"/>
                  <a:pt x="11707491" y="4786287"/>
                  <a:pt x="11697876" y="4763241"/>
                </a:cubicBezTo>
                <a:cubicBezTo>
                  <a:pt x="11713260" y="4731677"/>
                  <a:pt x="11749315" y="4739192"/>
                  <a:pt x="11776236" y="4730675"/>
                </a:cubicBezTo>
                <a:cubicBezTo>
                  <a:pt x="11894018" y="4694603"/>
                  <a:pt x="11897864" y="4694603"/>
                  <a:pt x="11868540" y="4584884"/>
                </a:cubicBezTo>
                <a:cubicBezTo>
                  <a:pt x="11859884" y="4551817"/>
                  <a:pt x="11880076" y="4538289"/>
                  <a:pt x="11898825" y="4517749"/>
                </a:cubicBezTo>
                <a:cubicBezTo>
                  <a:pt x="11969013" y="4441095"/>
                  <a:pt x="11969494" y="4440094"/>
                  <a:pt x="11897864" y="4375464"/>
                </a:cubicBezTo>
                <a:cubicBezTo>
                  <a:pt x="11877192" y="4356928"/>
                  <a:pt x="11863252" y="4336887"/>
                  <a:pt x="11854116" y="4311838"/>
                </a:cubicBezTo>
                <a:cubicBezTo>
                  <a:pt x="11837290" y="4266245"/>
                  <a:pt x="11837771" y="4228169"/>
                  <a:pt x="11901709" y="4203620"/>
                </a:cubicBezTo>
                <a:cubicBezTo>
                  <a:pt x="11946418" y="4186086"/>
                  <a:pt x="11971897" y="4166044"/>
                  <a:pt x="11974782" y="4114442"/>
                </a:cubicBezTo>
                <a:cubicBezTo>
                  <a:pt x="11976706" y="4071355"/>
                  <a:pt x="11981993" y="4043299"/>
                  <a:pt x="11932476" y="4024762"/>
                </a:cubicBezTo>
                <a:cubicBezTo>
                  <a:pt x="11892576" y="4009732"/>
                  <a:pt x="11881038" y="3977668"/>
                  <a:pt x="11885365" y="3939592"/>
                </a:cubicBezTo>
                <a:cubicBezTo>
                  <a:pt x="11895460" y="3846405"/>
                  <a:pt x="11841137" y="3791796"/>
                  <a:pt x="11751719" y="3749211"/>
                </a:cubicBezTo>
                <a:cubicBezTo>
                  <a:pt x="11666628" y="3708629"/>
                  <a:pt x="11592115" y="3654019"/>
                  <a:pt x="11513754" y="3604420"/>
                </a:cubicBezTo>
                <a:cubicBezTo>
                  <a:pt x="11426740" y="3549310"/>
                  <a:pt x="11325786" y="3516243"/>
                  <a:pt x="11220504" y="3488188"/>
                </a:cubicBezTo>
                <a:cubicBezTo>
                  <a:pt x="11239734" y="3448108"/>
                  <a:pt x="11306076" y="3470653"/>
                  <a:pt x="11312805" y="3414541"/>
                </a:cubicBezTo>
                <a:cubicBezTo>
                  <a:pt x="11148394" y="3366945"/>
                  <a:pt x="10991193" y="3295301"/>
                  <a:pt x="10805146" y="3277767"/>
                </a:cubicBezTo>
                <a:cubicBezTo>
                  <a:pt x="10955618" y="3286784"/>
                  <a:pt x="11092147" y="3222154"/>
                  <a:pt x="11234926" y="3203117"/>
                </a:cubicBezTo>
                <a:cubicBezTo>
                  <a:pt x="11248386" y="3171554"/>
                  <a:pt x="11217140" y="3179569"/>
                  <a:pt x="11204640" y="3174060"/>
                </a:cubicBezTo>
                <a:cubicBezTo>
                  <a:pt x="11192140" y="3168047"/>
                  <a:pt x="11176757" y="3166042"/>
                  <a:pt x="11174834" y="3143498"/>
                </a:cubicBezTo>
                <a:cubicBezTo>
                  <a:pt x="11243580" y="3110932"/>
                  <a:pt x="11329632" y="3132475"/>
                  <a:pt x="11400780" y="3099410"/>
                </a:cubicBezTo>
                <a:cubicBezTo>
                  <a:pt x="11384916" y="3051314"/>
                  <a:pt x="11323382" y="3080371"/>
                  <a:pt x="11297902" y="3041793"/>
                </a:cubicBezTo>
                <a:cubicBezTo>
                  <a:pt x="11364246" y="3034780"/>
                  <a:pt x="11425779" y="3031774"/>
                  <a:pt x="11485870" y="3021253"/>
                </a:cubicBezTo>
                <a:cubicBezTo>
                  <a:pt x="11532984" y="3013236"/>
                  <a:pt x="11545964" y="2972154"/>
                  <a:pt x="11513754" y="2944098"/>
                </a:cubicBezTo>
                <a:cubicBezTo>
                  <a:pt x="11484909" y="2919049"/>
                  <a:pt x="11442604" y="2917044"/>
                  <a:pt x="11405107" y="2906523"/>
                </a:cubicBezTo>
                <a:cubicBezTo>
                  <a:pt x="11137817" y="2833377"/>
                  <a:pt x="10857066" y="2809829"/>
                  <a:pt x="10572950" y="2803317"/>
                </a:cubicBezTo>
                <a:cubicBezTo>
                  <a:pt x="10117210" y="2792795"/>
                  <a:pt x="9660028" y="2793297"/>
                  <a:pt x="9205250" y="2778767"/>
                </a:cubicBezTo>
                <a:cubicBezTo>
                  <a:pt x="8996489" y="2772379"/>
                  <a:pt x="8788540" y="2761765"/>
                  <a:pt x="8579578" y="2759181"/>
                </a:cubicBezTo>
                <a:cubicBezTo>
                  <a:pt x="8509922" y="2758320"/>
                  <a:pt x="8440155" y="2758352"/>
                  <a:pt x="8370208" y="2759730"/>
                </a:cubicBezTo>
                <a:cubicBezTo>
                  <a:pt x="8070708" y="2765742"/>
                  <a:pt x="7771690" y="2764238"/>
                  <a:pt x="7470748" y="2819849"/>
                </a:cubicBezTo>
                <a:cubicBezTo>
                  <a:pt x="7316911" y="2848407"/>
                  <a:pt x="7156825" y="2838887"/>
                  <a:pt x="7001547" y="2861432"/>
                </a:cubicBezTo>
                <a:cubicBezTo>
                  <a:pt x="6765024" y="2896002"/>
                  <a:pt x="6528501" y="2936583"/>
                  <a:pt x="6295343" y="2988688"/>
                </a:cubicBezTo>
                <a:cubicBezTo>
                  <a:pt x="6222271" y="3005220"/>
                  <a:pt x="6131892" y="3015241"/>
                  <a:pt x="6075166" y="3078367"/>
                </a:cubicBezTo>
                <a:cubicBezTo>
                  <a:pt x="5985266" y="3038288"/>
                  <a:pt x="5929502" y="3113938"/>
                  <a:pt x="5859314" y="3139490"/>
                </a:cubicBezTo>
                <a:cubicBezTo>
                  <a:pt x="5831912" y="3149510"/>
                  <a:pt x="5795857" y="3163538"/>
                  <a:pt x="5800183" y="3195101"/>
                </a:cubicBezTo>
                <a:cubicBezTo>
                  <a:pt x="5804030" y="3234680"/>
                  <a:pt x="5844410" y="3260231"/>
                  <a:pt x="5882870" y="3252215"/>
                </a:cubicBezTo>
                <a:cubicBezTo>
                  <a:pt x="6002574" y="3227164"/>
                  <a:pt x="6109777" y="3283277"/>
                  <a:pt x="6232848" y="3274760"/>
                </a:cubicBezTo>
                <a:cubicBezTo>
                  <a:pt x="6125643" y="3298808"/>
                  <a:pt x="6018918" y="3323358"/>
                  <a:pt x="5911715" y="3347407"/>
                </a:cubicBezTo>
                <a:cubicBezTo>
                  <a:pt x="6070839" y="3366444"/>
                  <a:pt x="6227559" y="3332376"/>
                  <a:pt x="6384279" y="3312836"/>
                </a:cubicBezTo>
                <a:cubicBezTo>
                  <a:pt x="6434757" y="3306824"/>
                  <a:pt x="6513117" y="3260732"/>
                  <a:pt x="6526097" y="3325362"/>
                </a:cubicBezTo>
                <a:cubicBezTo>
                  <a:pt x="6534750" y="3368448"/>
                  <a:pt x="6450622" y="3371454"/>
                  <a:pt x="6403028" y="3383478"/>
                </a:cubicBezTo>
                <a:cubicBezTo>
                  <a:pt x="6192945" y="3435081"/>
                  <a:pt x="5979497" y="3465141"/>
                  <a:pt x="5767013" y="3500713"/>
                </a:cubicBezTo>
                <a:cubicBezTo>
                  <a:pt x="5746822" y="3504220"/>
                  <a:pt x="5720381" y="3501214"/>
                  <a:pt x="5706920" y="3511233"/>
                </a:cubicBezTo>
                <a:cubicBezTo>
                  <a:pt x="5598272" y="3591895"/>
                  <a:pt x="5460782" y="3618449"/>
                  <a:pt x="5310793" y="3677066"/>
                </a:cubicBezTo>
                <a:cubicBezTo>
                  <a:pt x="5405498" y="3704622"/>
                  <a:pt x="5469435" y="3648007"/>
                  <a:pt x="5548276" y="3660533"/>
                </a:cubicBezTo>
                <a:cubicBezTo>
                  <a:pt x="5467993" y="3721154"/>
                  <a:pt x="5374730" y="3732677"/>
                  <a:pt x="5293005" y="3765743"/>
                </a:cubicBezTo>
                <a:cubicBezTo>
                  <a:pt x="5234355" y="3789291"/>
                  <a:pt x="5016580" y="3862938"/>
                  <a:pt x="4983410" y="3883981"/>
                </a:cubicBezTo>
                <a:cubicBezTo>
                  <a:pt x="4883416" y="3949110"/>
                  <a:pt x="4756501" y="3979672"/>
                  <a:pt x="4674775" y="4068850"/>
                </a:cubicBezTo>
                <a:cubicBezTo>
                  <a:pt x="4617087" y="4131477"/>
                  <a:pt x="4520939" y="4119952"/>
                  <a:pt x="4453155" y="4163539"/>
                </a:cubicBezTo>
                <a:cubicBezTo>
                  <a:pt x="4429119" y="4204622"/>
                  <a:pt x="4475751" y="4215143"/>
                  <a:pt x="4492095" y="4237188"/>
                </a:cubicBezTo>
                <a:cubicBezTo>
                  <a:pt x="4513728" y="4266746"/>
                  <a:pt x="4475269" y="4283280"/>
                  <a:pt x="4464213" y="4318851"/>
                </a:cubicBezTo>
                <a:cubicBezTo>
                  <a:pt x="4591608" y="4278771"/>
                  <a:pt x="4713234" y="4255223"/>
                  <a:pt x="4857456" y="4241696"/>
                </a:cubicBezTo>
                <a:cubicBezTo>
                  <a:pt x="4809862" y="4299311"/>
                  <a:pt x="4752174" y="4274261"/>
                  <a:pt x="4713234" y="4295303"/>
                </a:cubicBezTo>
                <a:cubicBezTo>
                  <a:pt x="4687756" y="4308830"/>
                  <a:pt x="4648816" y="4314843"/>
                  <a:pt x="4656026" y="4348410"/>
                </a:cubicBezTo>
                <a:cubicBezTo>
                  <a:pt x="4661795" y="4374963"/>
                  <a:pt x="4694486" y="4371456"/>
                  <a:pt x="4718523" y="4368951"/>
                </a:cubicBezTo>
                <a:cubicBezTo>
                  <a:pt x="4810825" y="4359433"/>
                  <a:pt x="4900722" y="4356425"/>
                  <a:pt x="4989178" y="4420054"/>
                </a:cubicBezTo>
                <a:cubicBezTo>
                  <a:pt x="4764193" y="4512739"/>
                  <a:pt x="4505557" y="4473661"/>
                  <a:pt x="4304127" y="4609933"/>
                </a:cubicBezTo>
                <a:cubicBezTo>
                  <a:pt x="4332491" y="4652018"/>
                  <a:pt x="4372871" y="4629473"/>
                  <a:pt x="4402677" y="4624463"/>
                </a:cubicBezTo>
                <a:cubicBezTo>
                  <a:pt x="4598338" y="4590394"/>
                  <a:pt x="5297331" y="4651016"/>
                  <a:pt x="5398287" y="4608430"/>
                </a:cubicBezTo>
                <a:cubicBezTo>
                  <a:pt x="5460301" y="4582379"/>
                  <a:pt x="5525682" y="4569853"/>
                  <a:pt x="5592504" y="4585886"/>
                </a:cubicBezTo>
                <a:cubicBezTo>
                  <a:pt x="5656923" y="4601416"/>
                  <a:pt x="5640578" y="4819353"/>
                  <a:pt x="5411266" y="4964142"/>
                </a:cubicBezTo>
                <a:cubicBezTo>
                  <a:pt x="5378575" y="4984684"/>
                  <a:pt x="5524721" y="5014244"/>
                  <a:pt x="5480493" y="5031277"/>
                </a:cubicBezTo>
                <a:cubicBezTo>
                  <a:pt x="5445880" y="5044804"/>
                  <a:pt x="5276179" y="5037289"/>
                  <a:pt x="5233393" y="5047810"/>
                </a:cubicBezTo>
                <a:cubicBezTo>
                  <a:pt x="5216567" y="5052318"/>
                  <a:pt x="4701216" y="5221157"/>
                  <a:pt x="4750251" y="5256728"/>
                </a:cubicBezTo>
                <a:cubicBezTo>
                  <a:pt x="4896877" y="5363441"/>
                  <a:pt x="5388190" y="5558833"/>
                  <a:pt x="4508440" y="5624965"/>
                </a:cubicBezTo>
                <a:cubicBezTo>
                  <a:pt x="4536323" y="5663542"/>
                  <a:pt x="4613241" y="5638994"/>
                  <a:pt x="4602665" y="5706629"/>
                </a:cubicBezTo>
                <a:cubicBezTo>
                  <a:pt x="4485845" y="5743202"/>
                  <a:pt x="4350758" y="5741198"/>
                  <a:pt x="4215189" y="5797811"/>
                </a:cubicBezTo>
                <a:cubicBezTo>
                  <a:pt x="4276245" y="5838893"/>
                  <a:pt x="4346432" y="5813844"/>
                  <a:pt x="4407966" y="5826870"/>
                </a:cubicBezTo>
                <a:cubicBezTo>
                  <a:pt x="4373353" y="5878473"/>
                  <a:pt x="4313741" y="5870457"/>
                  <a:pt x="4265186" y="5881478"/>
                </a:cubicBezTo>
                <a:cubicBezTo>
                  <a:pt x="4220479" y="5892001"/>
                  <a:pt x="4125774" y="5981680"/>
                  <a:pt x="4145964" y="5977170"/>
                </a:cubicBezTo>
                <a:cubicBezTo>
                  <a:pt x="4332971" y="5937091"/>
                  <a:pt x="4522862" y="5948113"/>
                  <a:pt x="4710350" y="5909035"/>
                </a:cubicBezTo>
                <a:cubicBezTo>
                  <a:pt x="4772366" y="5896009"/>
                  <a:pt x="4842554" y="5870958"/>
                  <a:pt x="4870916" y="5949616"/>
                </a:cubicBezTo>
                <a:cubicBezTo>
                  <a:pt x="4879571" y="5972663"/>
                  <a:pt x="4873320" y="5980177"/>
                  <a:pt x="4960333" y="5949115"/>
                </a:cubicBezTo>
                <a:cubicBezTo>
                  <a:pt x="4994466" y="5937091"/>
                  <a:pt x="5039656" y="5924065"/>
                  <a:pt x="5073788" y="5953623"/>
                </a:cubicBezTo>
                <a:cubicBezTo>
                  <a:pt x="5052154" y="5990698"/>
                  <a:pt x="5010331" y="5979675"/>
                  <a:pt x="4979084" y="5990197"/>
                </a:cubicBezTo>
                <a:cubicBezTo>
                  <a:pt x="4896397" y="6017250"/>
                  <a:pt x="5180513" y="6120457"/>
                  <a:pt x="5100228" y="6151519"/>
                </a:cubicBezTo>
                <a:cubicBezTo>
                  <a:pt x="4935817" y="6215148"/>
                  <a:pt x="4832938" y="6196611"/>
                  <a:pt x="4666602" y="6266250"/>
                </a:cubicBezTo>
                <a:cubicBezTo>
                  <a:pt x="4723331" y="6264746"/>
                  <a:pt x="4706024" y="6288795"/>
                  <a:pt x="4762750" y="6288795"/>
                </a:cubicBezTo>
                <a:cubicBezTo>
                  <a:pt x="4788229" y="6288795"/>
                  <a:pt x="4815151" y="6294807"/>
                  <a:pt x="4815151" y="6322363"/>
                </a:cubicBezTo>
                <a:cubicBezTo>
                  <a:pt x="4815151" y="6348414"/>
                  <a:pt x="4516613" y="6491199"/>
                  <a:pt x="4558918" y="6504727"/>
                </a:cubicBezTo>
                <a:cubicBezTo>
                  <a:pt x="4674295" y="6541299"/>
                  <a:pt x="4970431" y="6429075"/>
                  <a:pt x="4899280" y="6480679"/>
                </a:cubicBezTo>
                <a:cubicBezTo>
                  <a:pt x="4791114" y="6559337"/>
                  <a:pt x="4774769" y="6574868"/>
                  <a:pt x="4692563" y="6586391"/>
                </a:cubicBezTo>
                <a:cubicBezTo>
                  <a:pt x="4621894" y="6596411"/>
                  <a:pt x="4373353" y="6816352"/>
                  <a:pt x="4303645" y="6834888"/>
                </a:cubicBezTo>
                <a:cubicBezTo>
                  <a:pt x="4288262" y="6838896"/>
                  <a:pt x="4291687" y="6845065"/>
                  <a:pt x="4307829" y="6852361"/>
                </a:cubicBezTo>
                <a:lnTo>
                  <a:pt x="432378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DB89B1-8833-4826-A5CF-3F84DF7B3916}"/>
              </a:ext>
            </a:extLst>
          </p:cNvPr>
          <p:cNvSpPr txBox="1"/>
          <p:nvPr/>
        </p:nvSpPr>
        <p:spPr>
          <a:xfrm>
            <a:off x="5551056" y="3271981"/>
            <a:ext cx="61052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 </a:t>
            </a:r>
          </a:p>
          <a:p>
            <a:pPr algn="ctr"/>
            <a:r>
              <a:rPr lang="ru-RU" sz="4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родном языке </a:t>
            </a:r>
          </a:p>
          <a:p>
            <a:pPr algn="ctr"/>
            <a:r>
              <a:rPr lang="ru-RU" sz="4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</p:txBody>
      </p:sp>
    </p:spTree>
    <p:extLst>
      <p:ext uri="{BB962C8B-B14F-4D97-AF65-F5344CB8AC3E}">
        <p14:creationId xmlns:p14="http://schemas.microsoft.com/office/powerpoint/2010/main" val="16313576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93A76-956E-444D-BE22-B93A81766C0B}"/>
              </a:ext>
            </a:extLst>
          </p:cNvPr>
          <p:cNvSpPr txBox="1"/>
          <p:nvPr/>
        </p:nvSpPr>
        <p:spPr>
          <a:xfrm>
            <a:off x="267855" y="221673"/>
            <a:ext cx="7262822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Плохой герой наденет маску, 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разная развязка.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Даю последнюю подсказку,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дети на ночь любят…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8F6838-AF87-4892-A5C7-35CDD7229E38}"/>
              </a:ext>
            </a:extLst>
          </p:cNvPr>
          <p:cNvSpPr txBox="1"/>
          <p:nvPr/>
        </p:nvSpPr>
        <p:spPr>
          <a:xfrm>
            <a:off x="5948218" y="2133600"/>
            <a:ext cx="2044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сказку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B0CFDF-82A7-4508-932E-34E78EBBB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964" y="2655941"/>
            <a:ext cx="5763491" cy="41087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10486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862AF-C9C2-46E3-AEB0-419DC98910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879"/>
          <a:stretch/>
        </p:blipFill>
        <p:spPr>
          <a:xfrm>
            <a:off x="205464" y="270163"/>
            <a:ext cx="5020056" cy="63176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E85001-5AB8-424F-9D74-2970E85454EF}"/>
              </a:ext>
            </a:extLst>
          </p:cNvPr>
          <p:cNvSpPr txBox="1"/>
          <p:nvPr/>
        </p:nvSpPr>
        <p:spPr>
          <a:xfrm>
            <a:off x="5225520" y="193964"/>
            <a:ext cx="6800644" cy="2308324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 Николаевич </a:t>
            </a:r>
          </a:p>
          <a:p>
            <a:pPr algn="ctr"/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B53F7A-5E5C-4907-92FB-CB36E90D0F2B}"/>
              </a:ext>
            </a:extLst>
          </p:cNvPr>
          <p:cNvSpPr txBox="1"/>
          <p:nvPr/>
        </p:nvSpPr>
        <p:spPr>
          <a:xfrm>
            <a:off x="6188364" y="3620363"/>
            <a:ext cx="5393271" cy="1200329"/>
          </a:xfrm>
          <a:prstGeom prst="rect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9 сентября 1828 </a:t>
            </a:r>
          </a:p>
          <a:p>
            <a:r>
              <a:rPr lang="ru-RU" sz="3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Умер 20 ноября 1910 гг.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059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D091FD-9BCF-419D-9708-4C7B5DA24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3637" y="1523999"/>
            <a:ext cx="5781963" cy="315883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algn="ctr"/>
            <a:r>
              <a:rPr lang="ru-RU" sz="8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Липунюшка</a:t>
            </a:r>
            <a:endParaRPr lang="ru-RU" sz="8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31864F-BF7C-45B5-B413-4275FA51B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3" y="240145"/>
            <a:ext cx="4867628" cy="6368480"/>
          </a:xfrm>
          <a:prstGeom prst="roundRect">
            <a:avLst>
              <a:gd name="adj" fmla="val 16667"/>
            </a:avLst>
          </a:prstGeom>
          <a:ln w="3810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Righ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695528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9C843-B5AE-41FC-9692-5B413505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на 29 января (пятница)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530620-FB1B-4D38-9DA3-00A2F12B9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07607"/>
            <a:ext cx="10515600" cy="29482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Перечитать сказку «</a:t>
            </a:r>
            <a:r>
              <a:rPr lang="ru-RU" sz="54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Липунюшка</a:t>
            </a:r>
            <a:r>
              <a:rPr lang="ru-RU" sz="5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Л.Н. Толстого. Нарисовать рисунок к сказке.  </a:t>
            </a:r>
          </a:p>
        </p:txBody>
      </p:sp>
    </p:spTree>
    <p:extLst>
      <p:ext uri="{BB962C8B-B14F-4D97-AF65-F5344CB8AC3E}">
        <p14:creationId xmlns:p14="http://schemas.microsoft.com/office/powerpoint/2010/main" val="2582617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rushVTI">
  <a:themeElements>
    <a:clrScheme name="AnalogousFromLightSeedLeftStep">
      <a:dk1>
        <a:srgbClr val="000000"/>
      </a:dk1>
      <a:lt1>
        <a:srgbClr val="FFFFFF"/>
      </a:lt1>
      <a:dk2>
        <a:srgbClr val="243441"/>
      </a:dk2>
      <a:lt2>
        <a:srgbClr val="E8E3E2"/>
      </a:lt2>
      <a:accent1>
        <a:srgbClr val="7BA9B5"/>
      </a:accent1>
      <a:accent2>
        <a:srgbClr val="76ADA1"/>
      </a:accent2>
      <a:accent3>
        <a:srgbClr val="81AB90"/>
      </a:accent3>
      <a:accent4>
        <a:srgbClr val="79AD76"/>
      </a:accent4>
      <a:accent5>
        <a:srgbClr val="92A87F"/>
      </a:accent5>
      <a:accent6>
        <a:srgbClr val="9FA571"/>
      </a:accent6>
      <a:hlink>
        <a:srgbClr val="AC7466"/>
      </a:hlink>
      <a:folHlink>
        <a:srgbClr val="7F7F7F"/>
      </a:folHlink>
    </a:clrScheme>
    <a:fontScheme name="Custom 3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65</Words>
  <Application>Microsoft Office PowerPoint</Application>
  <PresentationFormat>Широкоэкранный</PresentationFormat>
  <Paragraphs>15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Times New Roman</vt:lpstr>
      <vt:lpstr>BrushVTI</vt:lpstr>
      <vt:lpstr>Презентация PowerPoint</vt:lpstr>
      <vt:lpstr>Презентация PowerPoint</vt:lpstr>
      <vt:lpstr>Презентация PowerPoint</vt:lpstr>
      <vt:lpstr>Липунюшка</vt:lpstr>
      <vt:lpstr>Домашнее задание на 29 января (пятница)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2021-01-14T12:07:14Z</dcterms:created>
  <dcterms:modified xsi:type="dcterms:W3CDTF">2021-01-14T12:42:16Z</dcterms:modified>
</cp:coreProperties>
</file>