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>
      <p:cViewPr varScale="1">
        <p:scale>
          <a:sx n="43" d="100"/>
          <a:sy n="43" d="100"/>
        </p:scale>
        <p:origin x="342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verTx" preserve="1" userDrawn="1">
  <p:cSld name="Title,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7756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>
              <a:defRPr/>
            </a:pPr>
            <a:endParaRPr lang="en-US" sz="4400" b="1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599840"/>
            <a:ext cx="8229600" cy="21610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57200" y="3966480"/>
            <a:ext cx="8229600" cy="21610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fourObj" preserve="1" userDrawn="1">
  <p:cSld name="Title, 4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7756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>
              <a:defRPr/>
            </a:pPr>
            <a:endParaRPr lang="en-US" sz="4400" b="1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599840"/>
            <a:ext cx="4015800" cy="21610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599840"/>
            <a:ext cx="4015800" cy="21610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body"/>
          </p:nvPr>
        </p:nvSpPr>
        <p:spPr bwMode="auto">
          <a:xfrm>
            <a:off x="457200" y="3966480"/>
            <a:ext cx="4015800" cy="21610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8" name="PlaceHolder 5"/>
          <p:cNvSpPr>
            <a:spLocks noGrp="1"/>
          </p:cNvSpPr>
          <p:nvPr>
            <p:ph type="body"/>
          </p:nvPr>
        </p:nvSpPr>
        <p:spPr bwMode="auto">
          <a:xfrm>
            <a:off x="4674240" y="3966480"/>
            <a:ext cx="4015800" cy="21610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Title, 6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7756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>
              <a:defRPr/>
            </a:pPr>
            <a:endParaRPr lang="en-US" sz="4400" b="1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599840"/>
            <a:ext cx="2649600" cy="21610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3239640" y="1599840"/>
            <a:ext cx="2649600" cy="21610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body"/>
          </p:nvPr>
        </p:nvSpPr>
        <p:spPr bwMode="auto">
          <a:xfrm>
            <a:off x="6022080" y="1599840"/>
            <a:ext cx="2649600" cy="21610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8" name="PlaceHolder 5"/>
          <p:cNvSpPr>
            <a:spLocks noGrp="1"/>
          </p:cNvSpPr>
          <p:nvPr>
            <p:ph type="body"/>
          </p:nvPr>
        </p:nvSpPr>
        <p:spPr bwMode="auto">
          <a:xfrm>
            <a:off x="457200" y="3966480"/>
            <a:ext cx="2649600" cy="21610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9" name="PlaceHolder 6"/>
          <p:cNvSpPr>
            <a:spLocks noGrp="1"/>
          </p:cNvSpPr>
          <p:nvPr>
            <p:ph type="body"/>
          </p:nvPr>
        </p:nvSpPr>
        <p:spPr bwMode="auto">
          <a:xfrm>
            <a:off x="3239640" y="3966480"/>
            <a:ext cx="2649600" cy="21610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10" name="PlaceHolder 7"/>
          <p:cNvSpPr>
            <a:spLocks noGrp="1"/>
          </p:cNvSpPr>
          <p:nvPr>
            <p:ph type="body"/>
          </p:nvPr>
        </p:nvSpPr>
        <p:spPr bwMode="auto">
          <a:xfrm>
            <a:off x="6022080" y="3966480"/>
            <a:ext cx="2649600" cy="21610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x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7756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>
              <a:defRPr/>
            </a:pPr>
            <a:endParaRPr lang="en-US" sz="4400" b="1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 bwMode="auto">
          <a:xfrm>
            <a:off x="457200" y="1599840"/>
            <a:ext cx="8229600" cy="4530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spcBef>
                <a:spcPts val="799"/>
              </a:spcBef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,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7756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>
              <a:defRPr/>
            </a:pPr>
            <a:endParaRPr lang="en-US" sz="4400" b="1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599840"/>
            <a:ext cx="8229600" cy="453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itle,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7756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>
              <a:defRPr/>
            </a:pPr>
            <a:endParaRPr lang="en-US" sz="4400" b="1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599840"/>
            <a:ext cx="4015800" cy="453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599840"/>
            <a:ext cx="4015800" cy="453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7756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>
              <a:defRPr/>
            </a:pPr>
            <a:endParaRPr lang="en-US" sz="4400" b="1" strike="noStrike" spc="-1">
              <a:solidFill>
                <a:srgbClr val="003366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nly" preserve="1" userDrawn="1">
  <p:cSld name="Centere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subTitle"/>
          </p:nvPr>
        </p:nvSpPr>
        <p:spPr bwMode="auto">
          <a:xfrm>
            <a:off x="457200" y="277560"/>
            <a:ext cx="8229600" cy="52995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spcBef>
                <a:spcPts val="799"/>
              </a:spcBef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AndObj" preserve="1" userDrawn="1">
  <p:cSld name="Title, 2 Content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7756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>
              <a:defRPr/>
            </a:pPr>
            <a:endParaRPr lang="en-US" sz="4400" b="1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599840"/>
            <a:ext cx="4015800" cy="21610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599840"/>
            <a:ext cx="4015800" cy="453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body"/>
          </p:nvPr>
        </p:nvSpPr>
        <p:spPr bwMode="auto">
          <a:xfrm>
            <a:off x="457200" y="3966480"/>
            <a:ext cx="4015800" cy="21610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AndTwoObj" preserve="1" userDrawn="1">
  <p:cSld name="Title Content and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7756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>
              <a:defRPr/>
            </a:pPr>
            <a:endParaRPr lang="en-US" sz="4400" b="1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599840"/>
            <a:ext cx="4015800" cy="453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599840"/>
            <a:ext cx="4015800" cy="21610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body"/>
          </p:nvPr>
        </p:nvSpPr>
        <p:spPr bwMode="auto">
          <a:xfrm>
            <a:off x="4674240" y="3966480"/>
            <a:ext cx="4015800" cy="21610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OverTx" preserve="1" userDrawn="1">
  <p:cSld name="Title, 2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7756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>
              <a:defRPr/>
            </a:pPr>
            <a:endParaRPr lang="en-US" sz="4400" b="1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599840"/>
            <a:ext cx="4015800" cy="21610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599840"/>
            <a:ext cx="4015800" cy="21610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body"/>
          </p:nvPr>
        </p:nvSpPr>
        <p:spPr bwMode="auto">
          <a:xfrm>
            <a:off x="457200" y="3966480"/>
            <a:ext cx="8229600" cy="21610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 bwMode="auto">
          <a:xfrm>
            <a:off x="0" y="0"/>
            <a:ext cx="9144000" cy="6934320"/>
            <a:chOff x="0" y="0"/>
            <a:chExt cx="9144000" cy="6934320"/>
          </a:xfrm>
        </p:grpSpPr>
        <p:sp>
          <p:nvSpPr>
            <p:cNvPr id="5" name="CustomShape 2"/>
            <p:cNvSpPr/>
            <p:nvPr/>
          </p:nvSpPr>
          <p:spPr bwMode="auto">
            <a:xfrm>
              <a:off x="0" y="3505320"/>
              <a:ext cx="3992400" cy="3127320"/>
            </a:xfrm>
            <a:custGeom>
              <a:avLst/>
              <a:gdLst/>
              <a:ahLst/>
              <a:cxnLst/>
              <a:rect l="l" t="t" r="r" b="b"/>
              <a:pathLst>
                <a:path w="2515" h="1970" extrusionOk="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rgbClr val="CBD5DF"/>
                </a:gs>
                <a:gs pos="50000">
                  <a:srgbClr val="FFFFFF"/>
                </a:gs>
                <a:gs pos="100000">
                  <a:srgbClr val="CBD5DF"/>
                </a:gs>
              </a:gsLst>
              <a:lin ang="270000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" name="CustomShape 3"/>
            <p:cNvSpPr/>
            <p:nvPr/>
          </p:nvSpPr>
          <p:spPr bwMode="auto">
            <a:xfrm>
              <a:off x="0" y="3962519"/>
              <a:ext cx="3352680" cy="2546280"/>
            </a:xfrm>
            <a:custGeom>
              <a:avLst/>
              <a:gdLst/>
              <a:ahLst/>
              <a:cxnLst/>
              <a:rect l="l" t="t" r="r" b="b"/>
              <a:pathLst>
                <a:path w="2123" h="1696" extrusionOk="0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rgbClr val="D6E4F2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" name="CustomShape 4"/>
            <p:cNvSpPr/>
            <p:nvPr/>
          </p:nvSpPr>
          <p:spPr bwMode="auto">
            <a:xfrm>
              <a:off x="3321000" y="5132520"/>
              <a:ext cx="5823000" cy="1496880"/>
            </a:xfrm>
            <a:custGeom>
              <a:avLst/>
              <a:gdLst/>
              <a:ahLst/>
              <a:cxnLst/>
              <a:rect l="l" t="t" r="r" b="b"/>
              <a:pathLst>
                <a:path w="3668" h="943" extrusionOk="0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rgbClr val="CBD5DF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" name="CustomShape 5"/>
            <p:cNvSpPr/>
            <p:nvPr/>
          </p:nvSpPr>
          <p:spPr bwMode="auto">
            <a:xfrm>
              <a:off x="0" y="831960"/>
              <a:ext cx="1544759" cy="1896840"/>
            </a:xfrm>
            <a:custGeom>
              <a:avLst/>
              <a:gdLst/>
              <a:ahLst/>
              <a:cxnLst/>
              <a:rect l="l" t="t" r="r" b="b"/>
              <a:pathLst>
                <a:path w="969" h="1192" extrusionOk="0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rgbClr val="CBD5DF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9" name="CustomShape 6"/>
            <p:cNvSpPr/>
            <p:nvPr/>
          </p:nvSpPr>
          <p:spPr bwMode="auto">
            <a:xfrm>
              <a:off x="5060880" y="1440"/>
              <a:ext cx="4079880" cy="3597480"/>
            </a:xfrm>
            <a:custGeom>
              <a:avLst/>
              <a:gdLst/>
              <a:ahLst/>
              <a:cxnLst/>
              <a:rect l="l" t="t" r="r" b="b"/>
              <a:pathLst>
                <a:path w="2570" h="2266" extrusionOk="0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rgbClr val="CBD5DF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0" name="CustomShape 7"/>
            <p:cNvSpPr/>
            <p:nvPr/>
          </p:nvSpPr>
          <p:spPr bwMode="auto">
            <a:xfrm>
              <a:off x="5595840" y="1440"/>
              <a:ext cx="3468960" cy="2394000"/>
            </a:xfrm>
            <a:custGeom>
              <a:avLst/>
              <a:gdLst/>
              <a:ahLst/>
              <a:cxnLst/>
              <a:rect l="l" t="t" r="r" b="b"/>
              <a:pathLst>
                <a:path w="2176" h="1505" extrusionOk="0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rgbClr val="D6E4F2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1" name="CustomShape 8"/>
            <p:cNvSpPr/>
            <p:nvPr/>
          </p:nvSpPr>
          <p:spPr bwMode="auto">
            <a:xfrm>
              <a:off x="0" y="1030320"/>
              <a:ext cx="1295280" cy="1279440"/>
            </a:xfrm>
            <a:custGeom>
              <a:avLst/>
              <a:gdLst/>
              <a:ahLst/>
              <a:cxnLst/>
              <a:rect l="l" t="t" r="r" b="b"/>
              <a:pathLst>
                <a:path w="813" h="804" extrusionOk="0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rgbClr val="D6E4F2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" name="CustomShape 9"/>
            <p:cNvSpPr/>
            <p:nvPr/>
          </p:nvSpPr>
          <p:spPr bwMode="auto">
            <a:xfrm>
              <a:off x="0" y="2452680"/>
              <a:ext cx="1209600" cy="169920"/>
            </a:xfrm>
            <a:custGeom>
              <a:avLst/>
              <a:gdLst/>
              <a:ahLst/>
              <a:cxnLst/>
              <a:rect l="l" t="t" r="r" b="b"/>
              <a:pathLst>
                <a:path w="759" h="107" extrusionOk="0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rgbClr val="D6E4F2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" name="CustomShape 10"/>
            <p:cNvSpPr/>
            <p:nvPr/>
          </p:nvSpPr>
          <p:spPr bwMode="auto">
            <a:xfrm>
              <a:off x="3673440" y="5446800"/>
              <a:ext cx="5051520" cy="1182600"/>
            </a:xfrm>
            <a:custGeom>
              <a:avLst/>
              <a:gdLst/>
              <a:ahLst/>
              <a:cxnLst/>
              <a:rect l="l" t="t" r="r" b="b"/>
              <a:pathLst>
                <a:path w="3169" h="743" extrusionOk="0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rgbClr val="D6E4F2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" name="CustomShape 11"/>
            <p:cNvSpPr/>
            <p:nvPr/>
          </p:nvSpPr>
          <p:spPr bwMode="auto">
            <a:xfrm>
              <a:off x="304920" y="201600"/>
              <a:ext cx="1440" cy="1440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" name="CustomShape 12"/>
            <p:cNvSpPr/>
            <p:nvPr/>
          </p:nvSpPr>
          <p:spPr bwMode="auto">
            <a:xfrm>
              <a:off x="324000" y="208080"/>
              <a:ext cx="1440" cy="1440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" name="CustomShape 13"/>
            <p:cNvSpPr/>
            <p:nvPr/>
          </p:nvSpPr>
          <p:spPr bwMode="auto">
            <a:xfrm>
              <a:off x="0" y="6400800"/>
              <a:ext cx="9144000" cy="457200"/>
            </a:xfrm>
            <a:custGeom>
              <a:avLst/>
              <a:gdLst/>
              <a:ahLst/>
              <a:cxnLst/>
              <a:rect l="l" t="t" r="r" b="b"/>
              <a:pathLst>
                <a:path w="5740" h="288" extrusionOk="0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7" name="CustomShape 14"/>
            <p:cNvSpPr/>
            <p:nvPr/>
          </p:nvSpPr>
          <p:spPr bwMode="auto">
            <a:xfrm>
              <a:off x="0" y="6400800"/>
              <a:ext cx="9144000" cy="533520"/>
            </a:xfrm>
            <a:custGeom>
              <a:avLst/>
              <a:gdLst/>
              <a:ahLst/>
              <a:cxnLst/>
              <a:rect l="l" t="t" r="r" b="b"/>
              <a:pathLst>
                <a:path w="5740" h="288" extrusionOk="0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8" name="CustomShape 15"/>
            <p:cNvSpPr/>
            <p:nvPr/>
          </p:nvSpPr>
          <p:spPr bwMode="auto">
            <a:xfrm>
              <a:off x="0" y="0"/>
              <a:ext cx="9144000" cy="457200"/>
            </a:xfrm>
            <a:custGeom>
              <a:avLst/>
              <a:gdLst/>
              <a:ahLst/>
              <a:cxnLst/>
              <a:rect l="l" t="t" r="r" b="b"/>
              <a:pathLst>
                <a:path w="5740" h="288" extrusionOk="0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rgbClr val="72777D"/>
                </a:gs>
                <a:gs pos="100000">
                  <a:srgbClr val="CBD5DF"/>
                </a:gs>
              </a:gsLst>
              <a:lin ang="540000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" name="CustomShape 16"/>
            <p:cNvSpPr/>
            <p:nvPr/>
          </p:nvSpPr>
          <p:spPr bwMode="auto">
            <a:xfrm>
              <a:off x="808200" y="363600"/>
              <a:ext cx="5060880" cy="3213000"/>
            </a:xfrm>
            <a:custGeom>
              <a:avLst/>
              <a:gdLst/>
              <a:ahLst/>
              <a:cxnLst/>
              <a:rect l="l" t="t" r="r" b="b"/>
              <a:pathLst>
                <a:path w="3188" h="2024" extrusionOk="0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rgbClr val="CBD5DF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" name="CustomShape 17"/>
            <p:cNvSpPr/>
            <p:nvPr/>
          </p:nvSpPr>
          <p:spPr bwMode="auto">
            <a:xfrm>
              <a:off x="2133720" y="465120"/>
              <a:ext cx="3403440" cy="2836800"/>
            </a:xfrm>
            <a:custGeom>
              <a:avLst/>
              <a:gdLst/>
              <a:ahLst/>
              <a:cxnLst/>
              <a:rect l="l" t="t" r="r" b="b"/>
              <a:pathLst>
                <a:path w="2144" h="1787" extrusionOk="0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rgbClr val="D6E4F2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1" name="CustomShape 18"/>
            <p:cNvSpPr/>
            <p:nvPr/>
          </p:nvSpPr>
          <p:spPr bwMode="auto">
            <a:xfrm>
              <a:off x="4654440" y="2743200"/>
              <a:ext cx="4489560" cy="3755880"/>
            </a:xfrm>
            <a:custGeom>
              <a:avLst/>
              <a:gdLst/>
              <a:ahLst/>
              <a:cxnLst/>
              <a:rect l="l" t="t" r="r" b="b"/>
              <a:pathLst>
                <a:path w="2828" h="2366" extrusionOk="0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rgbClr val="CBD5DF"/>
                </a:gs>
                <a:gs pos="50000">
                  <a:srgbClr val="FFFFFF"/>
                </a:gs>
                <a:gs pos="100000">
                  <a:srgbClr val="CBD5DF"/>
                </a:gs>
              </a:gsLst>
              <a:lin ang="270000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" name="CustomShape 19"/>
            <p:cNvSpPr/>
            <p:nvPr/>
          </p:nvSpPr>
          <p:spPr bwMode="auto">
            <a:xfrm>
              <a:off x="5016600" y="2952720"/>
              <a:ext cx="3432240" cy="3070080"/>
            </a:xfrm>
            <a:custGeom>
              <a:avLst/>
              <a:gdLst/>
              <a:ahLst/>
              <a:cxnLst/>
              <a:rect l="l" t="t" r="r" b="b"/>
              <a:pathLst>
                <a:path w="2153" h="1930" extrusionOk="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rgbClr val="D6E4F2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23" name="PlaceHolder 20"/>
          <p:cNvSpPr>
            <a:spLocks noGrp="1"/>
          </p:cNvSpPr>
          <p:nvPr>
            <p:ph type="title"/>
          </p:nvPr>
        </p:nvSpPr>
        <p:spPr bwMode="auto">
          <a:xfrm>
            <a:off x="457200" y="27756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defRPr/>
            </a:pPr>
            <a:r>
              <a:rPr lang="en-US" sz="4400" b="1" strike="noStrike" spc="-1">
                <a:solidFill>
                  <a:srgbClr val="003366"/>
                </a:solidFill>
                <a:latin typeface="Times New Roman"/>
              </a:rPr>
              <a:t>Click to edit the title text format</a:t>
            </a:r>
          </a:p>
        </p:txBody>
      </p:sp>
      <p:sp>
        <p:nvSpPr>
          <p:cNvPr id="24" name="PlaceHolder 21"/>
          <p:cNvSpPr>
            <a:spLocks noGrp="1"/>
          </p:cNvSpPr>
          <p:nvPr>
            <p:ph type="body"/>
          </p:nvPr>
        </p:nvSpPr>
        <p:spPr bwMode="auto">
          <a:xfrm>
            <a:off x="457200" y="1599840"/>
            <a:ext cx="8229600" cy="453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marL="342720" indent="-342720">
              <a:spcBef>
                <a:spcPts val="799"/>
              </a:spcBef>
              <a:buClr>
                <a:srgbClr val="0000CC"/>
              </a:buClr>
              <a:buSzPct val="60000"/>
              <a:buFont typeface="Wingdings"/>
              <a:buChar char=""/>
              <a:defRPr/>
            </a:pPr>
            <a:r>
              <a:rPr lang="en-US" sz="3200" b="0" strike="noStrike" spc="-1">
                <a:solidFill>
                  <a:srgbClr val="003366"/>
                </a:solidFill>
                <a:latin typeface="Times New Roman"/>
              </a:rPr>
              <a:t>Click to edit the outline text format</a:t>
            </a:r>
          </a:p>
          <a:p>
            <a:pPr marL="742680" lvl="1" indent="-285480">
              <a:spcBef>
                <a:spcPts val="799"/>
              </a:spcBef>
              <a:buClr>
                <a:srgbClr val="003366"/>
              </a:buClr>
              <a:buSzPct val="60000"/>
              <a:buFont typeface="Wingdings"/>
              <a:buChar char=""/>
              <a:defRPr/>
            </a:pPr>
            <a:r>
              <a:rPr lang="en-US" sz="3200" b="0" strike="noStrike" spc="-1">
                <a:solidFill>
                  <a:srgbClr val="003366"/>
                </a:solidFill>
                <a:latin typeface="Times New Roman"/>
              </a:rPr>
              <a:t>Second Outline Level</a:t>
            </a:r>
          </a:p>
          <a:p>
            <a:pPr marL="1143000" lvl="2" indent="-228600">
              <a:spcBef>
                <a:spcPts val="799"/>
              </a:spcBef>
              <a:buClr>
                <a:srgbClr val="8668E8"/>
              </a:buClr>
              <a:buSzPct val="60000"/>
              <a:buFont typeface="Wingdings"/>
              <a:buChar char=""/>
              <a:defRPr/>
            </a:pPr>
            <a:r>
              <a:rPr lang="en-US" sz="3200" b="0" strike="noStrike" spc="-1">
                <a:solidFill>
                  <a:srgbClr val="003366"/>
                </a:solidFill>
                <a:latin typeface="Times New Roman"/>
              </a:rPr>
              <a:t>Third Outline Level</a:t>
            </a:r>
          </a:p>
          <a:p>
            <a:pPr marL="1600200" lvl="3" indent="-228600">
              <a:spcBef>
                <a:spcPts val="799"/>
              </a:spcBef>
              <a:buClr>
                <a:srgbClr val="003366"/>
              </a:buClr>
              <a:buSzPct val="60000"/>
              <a:buFont typeface="Wingdings"/>
              <a:buChar char=""/>
              <a:defRPr/>
            </a:pPr>
            <a:r>
              <a:rPr lang="en-US" sz="3200" b="0" strike="noStrike" spc="-1">
                <a:solidFill>
                  <a:srgbClr val="003366"/>
                </a:solidFill>
                <a:latin typeface="Times New Roman"/>
              </a:rPr>
              <a:t>Fourth Outline Level</a:t>
            </a:r>
          </a:p>
          <a:p>
            <a:pPr marL="2057400" lvl="4" indent="-228600">
              <a:spcBef>
                <a:spcPts val="799"/>
              </a:spcBef>
              <a:buClr>
                <a:srgbClr val="0000CC"/>
              </a:buClr>
              <a:buSzPct val="60000"/>
              <a:buFont typeface="Wingdings"/>
              <a:buChar char=""/>
              <a:defRPr/>
            </a:pPr>
            <a:r>
              <a:rPr lang="en-US" sz="3200" b="0" strike="noStrike" spc="-1">
                <a:solidFill>
                  <a:srgbClr val="003366"/>
                </a:solidFill>
                <a:latin typeface="Times New Roman"/>
              </a:rPr>
              <a:t>Fifth Outline Level</a:t>
            </a:r>
          </a:p>
          <a:p>
            <a:pPr marL="2057400" lvl="5" indent="-228600">
              <a:spcBef>
                <a:spcPts val="799"/>
              </a:spcBef>
              <a:buClr>
                <a:srgbClr val="0000CC"/>
              </a:buClr>
              <a:buSzPct val="60000"/>
              <a:buFont typeface="Wingdings"/>
              <a:buChar char=""/>
              <a:defRPr/>
            </a:pPr>
            <a:r>
              <a:rPr lang="en-US" sz="3200" b="0" strike="noStrike" spc="-1">
                <a:solidFill>
                  <a:srgbClr val="003366"/>
                </a:solidFill>
                <a:latin typeface="Times New Roman"/>
              </a:rPr>
              <a:t>Sixth Outline Level</a:t>
            </a:r>
          </a:p>
          <a:p>
            <a:pPr marL="2057400" lvl="6" indent="-228600">
              <a:spcBef>
                <a:spcPts val="799"/>
              </a:spcBef>
              <a:buClr>
                <a:srgbClr val="0000CC"/>
              </a:buClr>
              <a:buSzPct val="60000"/>
              <a:buFont typeface="Wingdings"/>
              <a:buChar char=""/>
              <a:defRPr/>
            </a:pPr>
            <a:r>
              <a:rPr lang="en-US" sz="3200" b="0" strike="noStrike" spc="-1">
                <a:solidFill>
                  <a:srgbClr val="003366"/>
                </a:solidFill>
                <a:latin typeface="Times New Roman"/>
              </a:rPr>
              <a:t>Seventh Outline Level</a:t>
            </a:r>
          </a:p>
        </p:txBody>
      </p:sp>
      <p:sp>
        <p:nvSpPr>
          <p:cNvPr id="25" name="PlaceHolder 22"/>
          <p:cNvSpPr>
            <a:spLocks noGrp="1"/>
          </p:cNvSpPr>
          <p:nvPr>
            <p:ph type="dt"/>
          </p:nvPr>
        </p:nvSpPr>
        <p:spPr bwMode="auto">
          <a:xfrm>
            <a:off x="456840" y="6248520"/>
            <a:ext cx="213372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>
              <a:defRPr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&lt;date/time&gt;</a:t>
            </a:r>
            <a:endParaRPr lang="en-US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6" name="PlaceHolder 23"/>
          <p:cNvSpPr>
            <a:spLocks noGrp="1"/>
          </p:cNvSpPr>
          <p:nvPr>
            <p:ph type="ftr"/>
          </p:nvPr>
        </p:nvSpPr>
        <p:spPr bwMode="auto">
          <a:xfrm>
            <a:off x="3124080" y="6248520"/>
            <a:ext cx="289584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>
              <a:defRPr/>
            </a:pPr>
            <a:endParaRPr lang="en-US" sz="1800" b="0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27" name="PlaceHolder 24"/>
          <p:cNvSpPr>
            <a:spLocks noGrp="1"/>
          </p:cNvSpPr>
          <p:nvPr>
            <p:ph type="sldNum"/>
          </p:nvPr>
        </p:nvSpPr>
        <p:spPr bwMode="auto">
          <a:xfrm>
            <a:off x="6552720" y="6248520"/>
            <a:ext cx="213372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algn="r">
              <a:defRPr/>
            </a:pPr>
            <a:fld id="{E9422147-7DF2-447A-B41D-9FE369075809}" type="slidenum"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‹#›</a:t>
            </a:fld>
            <a:endParaRPr lang="en-US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/>
            </a:gs>
            <a:gs pos="100000">
              <a:srgbClr val="FFFF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/>
          <p:cNvSpPr txBox="1"/>
          <p:nvPr/>
        </p:nvSpPr>
        <p:spPr bwMode="auto">
          <a:xfrm>
            <a:off x="-181080" y="40464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ru-RU" sz="3800" b="0" strike="noStrike" spc="-1">
                <a:solidFill>
                  <a:srgbClr val="0000CC"/>
                </a:solidFill>
                <a:latin typeface="Times New Roman"/>
              </a:rPr>
              <a:t>Организация самостоятельной деятельности  учащихся на уроках русского языка в рамках ФГОС.</a:t>
            </a:r>
            <a:endParaRPr lang="en-US" sz="3800" b="1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5" name="TextShape 2"/>
          <p:cNvSpPr txBox="1"/>
          <p:nvPr/>
        </p:nvSpPr>
        <p:spPr bwMode="auto">
          <a:xfrm>
            <a:off x="2743200" y="2708280"/>
            <a:ext cx="6400800" cy="34574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  <a:spcBef>
                <a:spcPts val="499"/>
              </a:spcBef>
              <a:defRPr/>
            </a:pPr>
            <a:endParaRPr lang="en-US" sz="2000" b="0" strike="noStrike" spc="-1">
              <a:solidFill>
                <a:srgbClr val="003366"/>
              </a:solidFill>
              <a:latin typeface="Times New Roman"/>
            </a:endParaRPr>
          </a:p>
          <a:p>
            <a:pPr algn="r">
              <a:lnSpc>
                <a:spcPct val="80000"/>
              </a:lnSpc>
              <a:spcBef>
                <a:spcPts val="498"/>
              </a:spcBef>
              <a:defRPr/>
            </a:pPr>
            <a:endParaRPr sz="2000" b="1" strike="noStrike" spc="0">
              <a:solidFill>
                <a:srgbClr val="0070C0"/>
              </a:solidFill>
              <a:latin typeface="Times New Roman"/>
            </a:endParaRPr>
          </a:p>
          <a:p>
            <a:pPr algn="r">
              <a:lnSpc>
                <a:spcPct val="80000"/>
              </a:lnSpc>
              <a:spcBef>
                <a:spcPts val="498"/>
              </a:spcBef>
              <a:defRPr/>
            </a:pPr>
            <a:endParaRPr lang="en-US" sz="2000" b="1" strike="noStrike" spc="0">
              <a:solidFill>
                <a:srgbClr val="0070C0"/>
              </a:solidFill>
              <a:latin typeface="Times New Roman"/>
            </a:endParaRPr>
          </a:p>
          <a:p>
            <a:pPr algn="r">
              <a:lnSpc>
                <a:spcPct val="80000"/>
              </a:lnSpc>
              <a:spcBef>
                <a:spcPts val="498"/>
              </a:spcBef>
              <a:defRPr/>
            </a:pPr>
            <a:endParaRPr lang="en-US" sz="2000" b="1" strike="noStrike" spc="0">
              <a:solidFill>
                <a:srgbClr val="0070C0"/>
              </a:solidFill>
              <a:latin typeface="Times New Roman"/>
            </a:endParaRPr>
          </a:p>
          <a:p>
            <a:pPr algn="r">
              <a:lnSpc>
                <a:spcPct val="80000"/>
              </a:lnSpc>
              <a:spcBef>
                <a:spcPts val="498"/>
              </a:spcBef>
              <a:defRPr/>
            </a:pPr>
            <a:endParaRPr lang="en-US" sz="2000" b="1" strike="noStrike" spc="0">
              <a:solidFill>
                <a:srgbClr val="0070C0"/>
              </a:solidFill>
              <a:latin typeface="Times New Roman"/>
            </a:endParaRPr>
          </a:p>
          <a:p>
            <a:pPr algn="r">
              <a:lnSpc>
                <a:spcPct val="80000"/>
              </a:lnSpc>
              <a:spcBef>
                <a:spcPts val="499"/>
              </a:spcBef>
              <a:defRPr/>
            </a:pPr>
            <a:r>
              <a:rPr lang="en-US" sz="2000" b="1" strike="noStrike" spc="-1">
                <a:solidFill>
                  <a:srgbClr val="0070C0"/>
                </a:solidFill>
                <a:latin typeface="Times New Roman"/>
              </a:rPr>
              <a:t>Дзейтова Татьяна Анатольевна, </a:t>
            </a:r>
            <a:endParaRPr lang="en-US" sz="2000" b="1" strike="noStrike" spc="0">
              <a:solidFill>
                <a:srgbClr val="0070C0"/>
              </a:solidFill>
              <a:latin typeface="Times New Roman"/>
            </a:endParaRPr>
          </a:p>
          <a:p>
            <a:pPr algn="r">
              <a:lnSpc>
                <a:spcPct val="80000"/>
              </a:lnSpc>
              <a:spcBef>
                <a:spcPts val="498"/>
              </a:spcBef>
              <a:defRPr/>
            </a:pPr>
            <a:r>
              <a:rPr lang="en-US" sz="2000" b="1" strike="noStrike" spc="0">
                <a:solidFill>
                  <a:srgbClr val="0070C0"/>
                </a:solidFill>
                <a:latin typeface="Times New Roman"/>
              </a:rPr>
              <a:t>учитель русского языка и литературы, </a:t>
            </a:r>
            <a:endParaRPr sz="2000" b="1" strike="noStrike" spc="0">
              <a:solidFill>
                <a:srgbClr val="0070C0"/>
              </a:solidFill>
              <a:latin typeface="Times New Roman"/>
            </a:endParaRPr>
          </a:p>
          <a:p>
            <a:pPr algn="r">
              <a:lnSpc>
                <a:spcPct val="80000"/>
              </a:lnSpc>
              <a:spcBef>
                <a:spcPts val="498"/>
              </a:spcBef>
              <a:defRPr/>
            </a:pPr>
            <a:r>
              <a:rPr lang="en-US" sz="2000" b="1" strike="noStrike" spc="0">
                <a:solidFill>
                  <a:srgbClr val="0070C0"/>
                </a:solidFill>
                <a:latin typeface="Times New Roman"/>
              </a:rPr>
              <a:t>2021-2022 учебный год</a:t>
            </a:r>
            <a:endParaRPr lang="en-US" sz="2000" b="0" strike="noStrike" spc="0">
              <a:solidFill>
                <a:srgbClr val="003366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r"/>
      </p:transition>
    </mc:Choice>
    <mc:Fallback xmlns="" xmlns:m="http://schemas.openxmlformats.org/officeDocument/2006/math" xmlns:w="http://schemas.openxmlformats.org/wordprocessingml/2006/main">
      <p:transition spd="slow" advClick="1">
        <p:push dir="r"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768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768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to="(x)" calcmode="lin" valueType="num">
                                      <p:cBhvr additive="repl">
                                        <p:cTn id="9" dur="123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to="(y)" calcmode="lin" valueType="num">
                                      <p:cBhvr additive="repl">
                                        <p:cTn id="11" dur="123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/>
            </a:gs>
            <a:gs pos="100000">
              <a:srgbClr val="FFFF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/>
          <p:cNvSpPr txBox="1"/>
          <p:nvPr/>
        </p:nvSpPr>
        <p:spPr bwMode="auto">
          <a:xfrm>
            <a:off x="457200" y="-5773320"/>
            <a:ext cx="114480" cy="1215972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>
            <a:spAutoFit/>
          </a:bodyPr>
          <a:lstStyle/>
          <a:p>
            <a:pPr algn="ctr">
              <a:defRPr/>
            </a:pPr>
            <a:endParaRPr lang="en-US" sz="4400" b="1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5" name="TextShape 2"/>
          <p:cNvSpPr txBox="1"/>
          <p:nvPr/>
        </p:nvSpPr>
        <p:spPr bwMode="auto">
          <a:xfrm>
            <a:off x="499680" y="785879"/>
            <a:ext cx="8186760" cy="531000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81000"/>
          </a:bodyPr>
          <a:lstStyle/>
          <a:p>
            <a:pPr marL="342720" indent="-342720" algn="just">
              <a:lnSpc>
                <a:spcPct val="80000"/>
              </a:lnSpc>
              <a:spcBef>
                <a:spcPts val="799"/>
              </a:spcBef>
              <a:defRPr/>
            </a:pPr>
            <a:r>
              <a:rPr lang="ru-RU" sz="3200" b="0" strike="noStrike" spc="-1">
                <a:solidFill>
                  <a:srgbClr val="003366"/>
                </a:solidFill>
                <a:latin typeface="Times New Roman"/>
              </a:rPr>
              <a:t>В результате данной работы ученики осознают необходимость учения, умеют подходить и анализировать свои ошибки, самостоятельно оценивают уровень знаний, развивают свои способности, начинают творчески относиться к труду.</a:t>
            </a: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  <a:p>
            <a:pPr algn="just">
              <a:lnSpc>
                <a:spcPct val="80000"/>
              </a:lnSpc>
              <a:spcBef>
                <a:spcPts val="799"/>
              </a:spcBef>
              <a:defRPr/>
            </a:pPr>
            <a:r>
              <a:rPr lang="ru-RU" sz="3200" b="0" strike="noStrike" spc="-1">
                <a:solidFill>
                  <a:srgbClr val="003366"/>
                </a:solidFill>
                <a:latin typeface="Times New Roman"/>
              </a:rPr>
              <a:t>Итак, организация системы самостоятельных работ учащихся на уроках даёт возможность осуществлять максимально раннее выявление и реализацию умственных способностей детей, развивать мыслительную деятельность учащихся, осуществлять формирование навыков самоорганизации, самоконтроля.</a:t>
            </a: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CC"/>
              </a:buClr>
              <a:buSzPct val="60000"/>
              <a:buFont typeface="Wingdings"/>
              <a:buChar char=""/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r"/>
      </p:transition>
    </mc:Choice>
    <mc:Fallback xmlns="" xmlns:m="http://schemas.openxmlformats.org/officeDocument/2006/math" xmlns:w="http://schemas.openxmlformats.org/wordprocessingml/2006/main">
      <p:transition spd="slow" advClick="1">
        <p:push dir="r"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/>
            </a:gs>
            <a:gs pos="100000">
              <a:srgbClr val="FFFF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/>
          <p:cNvSpPr txBox="1"/>
          <p:nvPr/>
        </p:nvSpPr>
        <p:spPr bwMode="auto">
          <a:xfrm>
            <a:off x="457200" y="27756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ru-RU" sz="4400" b="1" strike="noStrike" spc="-1">
                <a:solidFill>
                  <a:srgbClr val="003366"/>
                </a:solidFill>
                <a:latin typeface="Times New Roman"/>
              </a:rPr>
              <a:t> </a:t>
            </a:r>
            <a:endParaRPr lang="en-US" sz="4400" b="1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5" name="TextShape 2"/>
          <p:cNvSpPr txBox="1"/>
          <p:nvPr/>
        </p:nvSpPr>
        <p:spPr bwMode="auto">
          <a:xfrm>
            <a:off x="457200" y="1599840"/>
            <a:ext cx="8229600" cy="45306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42720" indent="-342720">
              <a:spcBef>
                <a:spcPts val="697"/>
              </a:spcBef>
              <a:defRPr/>
            </a:pPr>
            <a:r>
              <a:rPr lang="ru-RU" sz="2800" b="0" strike="noStrike" spc="-1">
                <a:solidFill>
                  <a:srgbClr val="003366"/>
                </a:solidFill>
                <a:latin typeface="Times New Roman"/>
              </a:rPr>
              <a:t>   </a:t>
            </a:r>
            <a:endParaRPr lang="en-US" sz="2800" b="0" strike="noStrike" spc="-1">
              <a:solidFill>
                <a:srgbClr val="003366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defRPr/>
            </a:pPr>
            <a:r>
              <a:rPr lang="ru-RU" sz="3200" b="0" strike="noStrike" spc="-1">
                <a:solidFill>
                  <a:srgbClr val="003366"/>
                </a:solidFill>
                <a:latin typeface="Times New Roman"/>
              </a:rPr>
              <a:t>              Благодарю за внимание!</a:t>
            </a: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defRPr/>
            </a:pPr>
            <a:r>
              <a:rPr lang="ru-RU" sz="3200" b="0" strike="noStrike" spc="-1">
                <a:solidFill>
                  <a:srgbClr val="003366"/>
                </a:solidFill>
                <a:latin typeface="Times New Roman"/>
              </a:rPr>
              <a:t>       </a:t>
            </a: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6" name="CustomShape 3"/>
          <p:cNvSpPr/>
          <p:nvPr/>
        </p:nvSpPr>
        <p:spPr bwMode="auto">
          <a:xfrm>
            <a:off x="755640" y="2789280"/>
            <a:ext cx="7169039" cy="2008080"/>
          </a:xfrm>
          <a:custGeom>
            <a:avLst/>
            <a:gdLst/>
            <a:ahLst/>
            <a:cxnLst/>
            <a:rect l="0" t="0" r="r" b="b"/>
            <a:pathLst>
              <a:path w="19916" h="5580" extrusionOk="0">
                <a:moveTo>
                  <a:pt x="0" y="1788"/>
                </a:moveTo>
                <a:lnTo>
                  <a:pt x="19915" y="0"/>
                </a:lnTo>
                <a:moveTo>
                  <a:pt x="0" y="5579"/>
                </a:moveTo>
                <a:lnTo>
                  <a:pt x="19915" y="3790"/>
                </a:lnTo>
              </a:path>
            </a:pathLst>
          </a:custGeom>
          <a:gradFill rotWithShape="0">
            <a:gsLst>
              <a:gs pos="0">
                <a:srgbClr val="6600CC"/>
              </a:gs>
              <a:gs pos="100000">
                <a:srgbClr val="CC00CC"/>
              </a:gs>
            </a:gsLst>
            <a:lin ang="5400000" scaled="1"/>
          </a:gradFill>
          <a:ln w="9360">
            <a:solidFill>
              <a:srgbClr val="CC99FF"/>
            </a:solidFill>
            <a:miter/>
          </a:ln>
          <a:effectLst>
            <a:outerShdw dist="53966" dir="2700000">
              <a:srgbClr val="9999FF">
                <a:alpha val="8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Ctr="1">
            <a:noAutofit/>
          </a:bodyPr>
          <a:lstStyle/>
          <a:p>
            <a:pPr>
              <a:defRPr/>
            </a:pPr>
            <a:r>
              <a:rPr lang="en-US" sz="1800" b="0" strike="noStrike" spc="1">
                <a:solidFill>
                  <a:srgbClr val="003366"/>
                </a:solidFill>
                <a:latin typeface="Impact"/>
              </a:rPr>
              <a:t>Желаю всем творческих успехов!</a:t>
            </a:r>
            <a:endParaRPr lang="en-US" sz="1800" b="0" strike="noStrike" spc="1">
              <a:solidFill>
                <a:srgbClr val="003366"/>
              </a:solidFill>
              <a:latin typeface="Impact"/>
              <a:ea typeface="Impact"/>
            </a:endParaRPr>
          </a:p>
        </p:txBody>
      </p:sp>
      <p:pic>
        <p:nvPicPr>
          <p:cNvPr id="7" name="Picture 7" descr="WB01239_"/>
          <p:cNvPicPr/>
          <p:nvPr/>
        </p:nvPicPr>
        <p:blipFill>
          <a:blip r:embed="rId2"/>
          <a:stretch/>
        </p:blipFill>
        <p:spPr bwMode="auto">
          <a:xfrm rot="11457000">
            <a:off x="6434280" y="4647960"/>
            <a:ext cx="885600" cy="885600"/>
          </a:xfrm>
          <a:prstGeom prst="rect">
            <a:avLst/>
          </a:prstGeom>
          <a:ln>
            <a:noFill/>
          </a:ln>
        </p:spPr>
      </p:pic>
      <p:pic>
        <p:nvPicPr>
          <p:cNvPr id="8" name="Picture 7" descr="WB01239_"/>
          <p:cNvPicPr/>
          <p:nvPr/>
        </p:nvPicPr>
        <p:blipFill>
          <a:blip r:embed="rId2"/>
          <a:stretch/>
        </p:blipFill>
        <p:spPr bwMode="auto">
          <a:xfrm rot="11457000">
            <a:off x="4076280" y="504000"/>
            <a:ext cx="885960" cy="885960"/>
          </a:xfrm>
          <a:prstGeom prst="rect">
            <a:avLst/>
          </a:prstGeom>
          <a:ln>
            <a:noFill/>
          </a:ln>
        </p:spPr>
      </p:pic>
      <p:pic>
        <p:nvPicPr>
          <p:cNvPr id="9" name="Picture 9" descr="WB01241_"/>
          <p:cNvPicPr/>
          <p:nvPr/>
        </p:nvPicPr>
        <p:blipFill>
          <a:blip r:embed="rId3"/>
          <a:stretch/>
        </p:blipFill>
        <p:spPr bwMode="auto">
          <a:xfrm>
            <a:off x="539640" y="4797360"/>
            <a:ext cx="1028879" cy="1028879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r"/>
      </p:transition>
    </mc:Choice>
    <mc:Fallback xmlns="" xmlns:m="http://schemas.openxmlformats.org/officeDocument/2006/math" xmlns:w="http://schemas.openxmlformats.org/wordprocessingml/2006/main">
      <p:transition spd="slow" advClick="1">
        <p:push dir="r"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768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768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to="(x)" calcmode="lin" valueType="num">
                                      <p:cBhvr additive="repl">
                                        <p:cTn id="9" dur="123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to="(y)" calcmode="lin" valueType="num">
                                      <p:cBhvr additive="repl">
                                        <p:cTn id="11" dur="123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/>
            </a:gs>
            <a:gs pos="100000">
              <a:srgbClr val="FFFF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/>
          <p:cNvSpPr txBox="1"/>
          <p:nvPr/>
        </p:nvSpPr>
        <p:spPr bwMode="auto">
          <a:xfrm>
            <a:off x="8572320" y="-5700960"/>
            <a:ext cx="114120" cy="1215972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>
            <a:spAutoFit/>
          </a:bodyPr>
          <a:lstStyle/>
          <a:p>
            <a:pPr algn="ctr">
              <a:defRPr/>
            </a:pPr>
            <a:endParaRPr lang="en-US" sz="4400" b="1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5" name="TextShape 2"/>
          <p:cNvSpPr txBox="1"/>
          <p:nvPr/>
        </p:nvSpPr>
        <p:spPr bwMode="auto">
          <a:xfrm>
            <a:off x="-359" y="542925"/>
            <a:ext cx="8543880" cy="5624594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algn="just">
              <a:spcBef>
                <a:spcPts val="799"/>
              </a:spcBef>
              <a:defRPr/>
            </a:pPr>
            <a:r>
              <a:rPr lang="ru-RU" sz="3200" b="0" strike="noStrike" spc="-1">
                <a:solidFill>
                  <a:srgbClr val="003366"/>
                </a:solidFill>
                <a:latin typeface="Times New Roman"/>
              </a:rPr>
              <a:t>Цель моей педагогической деятельности-организация условий, инициирующих деятельность обучающихся.</a:t>
            </a:r>
            <a:endParaRPr lang="ru-RU" sz="3200" b="0" strike="noStrike" spc="0">
              <a:solidFill>
                <a:srgbClr val="003366"/>
              </a:solidFill>
              <a:latin typeface="Times New Roman"/>
            </a:endParaRPr>
          </a:p>
          <a:p>
            <a:pPr marL="438080" indent="-438080" algn="just">
              <a:spcBef>
                <a:spcPts val="797"/>
              </a:spcBef>
              <a:buAutoNum type="arabicParenR"/>
              <a:defRPr/>
            </a:pPr>
            <a:r>
              <a:rPr lang="en-US" sz="3200" b="0" strike="noStrike" spc="0">
                <a:solidFill>
                  <a:srgbClr val="003366"/>
                </a:solidFill>
                <a:latin typeface="Times New Roman"/>
              </a:rPr>
              <a:t>Чему учить?</a:t>
            </a:r>
          </a:p>
          <a:p>
            <a:pPr marL="438080" indent="-438080" algn="just">
              <a:spcBef>
                <a:spcPts val="797"/>
              </a:spcBef>
              <a:buAutoNum type="arabicParenR"/>
              <a:defRPr/>
            </a:pPr>
            <a:r>
              <a:rPr lang="en-US" sz="3200" b="0" strike="noStrike" spc="0">
                <a:solidFill>
                  <a:srgbClr val="003366"/>
                </a:solidFill>
                <a:latin typeface="Times New Roman"/>
              </a:rPr>
              <a:t>Ради чего учить?</a:t>
            </a:r>
          </a:p>
          <a:p>
            <a:pPr marL="438080" indent="-438080" algn="just">
              <a:spcBef>
                <a:spcPts val="797"/>
              </a:spcBef>
              <a:buAutoNum type="arabicParenR"/>
              <a:defRPr/>
            </a:pPr>
            <a:r>
              <a:rPr lang="en-US" sz="3200" b="0" strike="noStrike" spc="0">
                <a:solidFill>
                  <a:srgbClr val="003366"/>
                </a:solidFill>
                <a:latin typeface="Times New Roman"/>
              </a:rPr>
              <a:t>Как учить?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r"/>
      </p:transition>
    </mc:Choice>
    <mc:Fallback xmlns="" xmlns:m="http://schemas.openxmlformats.org/officeDocument/2006/math" xmlns:w="http://schemas.openxmlformats.org/wordprocessingml/2006/main">
      <p:transition spd="slow" advClick="1">
        <p:push dir="r"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/>
            </a:gs>
            <a:gs pos="100000">
              <a:srgbClr val="FFFF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/>
          <p:cNvSpPr txBox="1"/>
          <p:nvPr/>
        </p:nvSpPr>
        <p:spPr bwMode="auto">
          <a:xfrm>
            <a:off x="457200" y="27756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ru-RU" sz="4400" b="0" strike="noStrike" spc="-1">
                <a:solidFill>
                  <a:srgbClr val="0000CC"/>
                </a:solidFill>
                <a:latin typeface="Times New Roman"/>
              </a:rPr>
              <a:t>Цель самостоятельной работы:</a:t>
            </a:r>
            <a:endParaRPr lang="en-US" sz="4400" b="1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5" name="TextShape 2"/>
          <p:cNvSpPr txBox="1"/>
          <p:nvPr/>
        </p:nvSpPr>
        <p:spPr bwMode="auto">
          <a:xfrm>
            <a:off x="457200" y="1599840"/>
            <a:ext cx="8229600" cy="45306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42720" indent="-342720">
              <a:spcBef>
                <a:spcPts val="799"/>
              </a:spcBef>
              <a:defRPr/>
            </a:pPr>
            <a:r>
              <a:rPr lang="ru-RU" sz="3200" b="0" strike="noStrike" spc="-1">
                <a:solidFill>
                  <a:srgbClr val="003366"/>
                </a:solidFill>
                <a:latin typeface="Times New Roman"/>
              </a:rPr>
              <a:t>   </a:t>
            </a: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  <a:p>
            <a:pPr marL="342720" indent="-342720" algn="just">
              <a:spcBef>
                <a:spcPts val="799"/>
              </a:spcBef>
              <a:defRPr/>
            </a:pPr>
            <a:r>
              <a:rPr lang="ru-RU" sz="3200" b="1" strike="noStrike" spc="-1">
                <a:solidFill>
                  <a:srgbClr val="003366"/>
                </a:solidFill>
                <a:latin typeface="Times New Roman"/>
              </a:rPr>
              <a:t>      Научить школьников мыслить, анализировать, обобщать и усваивать учебный материал.</a:t>
            </a: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  <a:p>
            <a:pPr marL="342720" indent="-342720" algn="just">
              <a:spcBef>
                <a:spcPts val="799"/>
              </a:spcBef>
              <a:defRPr/>
            </a:pP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r"/>
      </p:transition>
    </mc:Choice>
    <mc:Fallback xmlns="" xmlns:m="http://schemas.openxmlformats.org/officeDocument/2006/math" xmlns:w="http://schemas.openxmlformats.org/wordprocessingml/2006/main">
      <p:transition spd="slow" advClick="1">
        <p:push dir="r"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768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768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to="(x)" calcmode="lin" valueType="num">
                                      <p:cBhvr additive="repl">
                                        <p:cTn id="9" dur="123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to="(y)" calcmode="lin" valueType="num">
                                      <p:cBhvr additive="repl">
                                        <p:cTn id="11" dur="123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/>
            </a:gs>
            <a:gs pos="100000">
              <a:srgbClr val="FFFF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/>
          <p:cNvSpPr txBox="1"/>
          <p:nvPr/>
        </p:nvSpPr>
        <p:spPr bwMode="auto">
          <a:xfrm>
            <a:off x="457200" y="27756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ru-RU" sz="4000" b="0" strike="noStrike" spc="-1">
                <a:solidFill>
                  <a:srgbClr val="0000CC"/>
                </a:solidFill>
                <a:latin typeface="Times New Roman"/>
              </a:rPr>
              <a:t>Задачи самостоятельной работы:</a:t>
            </a:r>
            <a:endParaRPr lang="en-US" sz="4000" b="1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5" name="TextShape 2"/>
          <p:cNvSpPr txBox="1"/>
          <p:nvPr/>
        </p:nvSpPr>
        <p:spPr bwMode="auto">
          <a:xfrm>
            <a:off x="395280" y="1125000"/>
            <a:ext cx="8229600" cy="48992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609480" indent="-609480">
              <a:spcBef>
                <a:spcPts val="799"/>
              </a:spcBef>
              <a:buClr>
                <a:srgbClr val="0000CC"/>
              </a:buClr>
              <a:buSzPct val="60000"/>
              <a:buFont typeface="Times New Roman"/>
              <a:buAutoNum type="arabicPeriod"/>
              <a:defRPr/>
            </a:pPr>
            <a:r>
              <a:rPr lang="ru-RU" sz="3200" b="0" strike="noStrike" spc="-1">
                <a:solidFill>
                  <a:srgbClr val="003366"/>
                </a:solidFill>
                <a:latin typeface="Times New Roman"/>
              </a:rPr>
              <a:t>Развивать у учащихся самостоятельность в познавательной деятельности.</a:t>
            </a: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  <a:p>
            <a:pPr marL="609480" indent="-609480">
              <a:spcBef>
                <a:spcPts val="799"/>
              </a:spcBef>
              <a:buClr>
                <a:srgbClr val="0000CC"/>
              </a:buClr>
              <a:buSzPct val="60000"/>
              <a:buFont typeface="Times New Roman"/>
              <a:buAutoNum type="arabicPeriod"/>
              <a:defRPr/>
            </a:pPr>
            <a:r>
              <a:rPr lang="ru-RU" sz="3200" b="0" strike="noStrike" spc="-1">
                <a:solidFill>
                  <a:srgbClr val="003366"/>
                </a:solidFill>
                <a:latin typeface="Times New Roman"/>
              </a:rPr>
              <a:t>Научить их самостоятельно овладевать знаниями, формировать своё мировоззрение.</a:t>
            </a: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  <a:p>
            <a:pPr marL="609480" indent="-609480">
              <a:spcBef>
                <a:spcPts val="799"/>
              </a:spcBef>
              <a:buClr>
                <a:srgbClr val="0000CC"/>
              </a:buClr>
              <a:buSzPct val="60000"/>
              <a:buFont typeface="Times New Roman"/>
              <a:buAutoNum type="arabicPeriod"/>
              <a:defRPr/>
            </a:pPr>
            <a:r>
              <a:rPr lang="ru-RU" sz="3200" b="0" strike="noStrike" spc="-1">
                <a:solidFill>
                  <a:srgbClr val="003366"/>
                </a:solidFill>
                <a:latin typeface="Times New Roman"/>
              </a:rPr>
              <a:t>Научить их самостоятельно применять знания в учении и практической деятельности. </a:t>
            </a:r>
            <a:endParaRPr lang="en-US" sz="3200" b="0" strike="noStrike" spc="-1">
              <a:solidFill>
                <a:srgbClr val="003366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r"/>
      </p:transition>
    </mc:Choice>
    <mc:Fallback xmlns="" xmlns:m="http://schemas.openxmlformats.org/officeDocument/2006/math" xmlns:w="http://schemas.openxmlformats.org/wordprocessingml/2006/main">
      <p:transition spd="slow" advClick="1">
        <p:push dir="r"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768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768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to="(x)" calcmode="lin" valueType="num">
                                      <p:cBhvr additive="repl">
                                        <p:cTn id="9" dur="123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to="(y)" calcmode="lin" valueType="num">
                                      <p:cBhvr additive="repl">
                                        <p:cTn id="11" dur="123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/>
            </a:gs>
            <a:gs pos="100000">
              <a:srgbClr val="FFFF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/>
          <p:cNvSpPr txBox="1"/>
          <p:nvPr/>
        </p:nvSpPr>
        <p:spPr bwMode="auto">
          <a:xfrm>
            <a:off x="457200" y="27756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ru-RU" sz="4400" b="0" strike="noStrike" spc="-1">
                <a:solidFill>
                  <a:srgbClr val="0000CC"/>
                </a:solidFill>
                <a:latin typeface="Times New Roman"/>
              </a:rPr>
              <a:t>АНКЕТА ДЛЯ УЧАЩИХСЯ 5 а класса</a:t>
            </a:r>
            <a:endParaRPr lang="en-US" sz="4400" b="1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5" name="TextShape 2"/>
          <p:cNvSpPr txBox="1"/>
          <p:nvPr/>
        </p:nvSpPr>
        <p:spPr bwMode="auto">
          <a:xfrm>
            <a:off x="457200" y="1599840"/>
            <a:ext cx="8229600" cy="45306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42720" indent="-342720">
              <a:lnSpc>
                <a:spcPct val="80000"/>
              </a:lnSpc>
              <a:spcBef>
                <a:spcPts val="448"/>
              </a:spcBef>
              <a:defRPr/>
            </a:pPr>
            <a:r>
              <a:rPr lang="ru-RU" sz="1800" b="1" strike="noStrike" spc="-1">
                <a:solidFill>
                  <a:srgbClr val="003366"/>
                </a:solidFill>
                <a:latin typeface="Times New Roman"/>
              </a:rPr>
              <a:t>   1. Что более всего тебе кажется полезным на уроке:</a:t>
            </a:r>
            <a:endParaRPr lang="en-US" sz="1800" b="0" strike="noStrike" spc="-1">
              <a:solidFill>
                <a:srgbClr val="003366"/>
              </a:solidFill>
              <a:latin typeface="Times New Roman"/>
            </a:endParaRPr>
          </a:p>
          <a:p>
            <a:pPr marL="342720" indent="-342720">
              <a:lnSpc>
                <a:spcPct val="80000"/>
              </a:lnSpc>
              <a:spcBef>
                <a:spcPts val="448"/>
              </a:spcBef>
              <a:defRPr/>
            </a:pPr>
            <a:r>
              <a:rPr lang="ru-RU" sz="1800" b="0" strike="noStrike" spc="-1">
                <a:solidFill>
                  <a:srgbClr val="003366"/>
                </a:solidFill>
                <a:latin typeface="Times New Roman"/>
              </a:rPr>
              <a:t>    а) словарная работа                                                                                   - 2</a:t>
            </a:r>
            <a:endParaRPr lang="en-US" sz="1800" b="0" strike="noStrike" spc="-1">
              <a:solidFill>
                <a:srgbClr val="003366"/>
              </a:solidFill>
              <a:latin typeface="Times New Roman"/>
            </a:endParaRPr>
          </a:p>
          <a:p>
            <a:pPr marL="342720" indent="-342720">
              <a:lnSpc>
                <a:spcPct val="80000"/>
              </a:lnSpc>
              <a:spcBef>
                <a:spcPts val="448"/>
              </a:spcBef>
              <a:defRPr/>
            </a:pPr>
            <a:r>
              <a:rPr lang="ru-RU" sz="1800" b="0" strike="noStrike" spc="-1">
                <a:solidFill>
                  <a:srgbClr val="003366"/>
                </a:solidFill>
                <a:latin typeface="Times New Roman"/>
              </a:rPr>
              <a:t>    б) проверка домашнего задания                                                                - 6</a:t>
            </a:r>
            <a:endParaRPr lang="en-US" sz="1800" b="0" strike="noStrike" spc="-1">
              <a:solidFill>
                <a:srgbClr val="003366"/>
              </a:solidFill>
              <a:latin typeface="Times New Roman"/>
            </a:endParaRPr>
          </a:p>
          <a:p>
            <a:pPr marL="342720" indent="-342720">
              <a:lnSpc>
                <a:spcPct val="80000"/>
              </a:lnSpc>
              <a:spcBef>
                <a:spcPts val="448"/>
              </a:spcBef>
              <a:defRPr/>
            </a:pPr>
            <a:r>
              <a:rPr lang="ru-RU" sz="1800" b="0" strike="noStrike" spc="-1">
                <a:solidFill>
                  <a:srgbClr val="003366"/>
                </a:solidFill>
                <a:latin typeface="Times New Roman"/>
              </a:rPr>
              <a:t>    в) объяснение нового материала                                                              - 4</a:t>
            </a:r>
            <a:endParaRPr lang="en-US" sz="1800" b="0" strike="noStrike" spc="-1">
              <a:solidFill>
                <a:srgbClr val="003366"/>
              </a:solidFill>
              <a:latin typeface="Times New Roman"/>
            </a:endParaRPr>
          </a:p>
          <a:p>
            <a:pPr marL="342720" indent="-342720">
              <a:lnSpc>
                <a:spcPct val="80000"/>
              </a:lnSpc>
              <a:spcBef>
                <a:spcPts val="448"/>
              </a:spcBef>
              <a:defRPr/>
            </a:pPr>
            <a:r>
              <a:rPr lang="ru-RU" sz="1800" b="0" strike="noStrike" spc="-1">
                <a:solidFill>
                  <a:srgbClr val="003366"/>
                </a:solidFill>
                <a:latin typeface="Times New Roman"/>
              </a:rPr>
              <a:t>    г) самостоятельная работа на уроке                                                         - 12</a:t>
            </a:r>
            <a:endParaRPr lang="en-US" sz="1800" b="0" strike="noStrike" spc="-1">
              <a:solidFill>
                <a:srgbClr val="003366"/>
              </a:solidFill>
              <a:latin typeface="Times New Roman"/>
            </a:endParaRPr>
          </a:p>
          <a:p>
            <a:pPr marL="342720" indent="-342720">
              <a:lnSpc>
                <a:spcPct val="80000"/>
              </a:lnSpc>
              <a:spcBef>
                <a:spcPts val="448"/>
              </a:spcBef>
              <a:defRPr/>
            </a:pPr>
            <a:r>
              <a:rPr lang="ru-RU" sz="1800" b="0" strike="noStrike" spc="-1">
                <a:solidFill>
                  <a:srgbClr val="003366"/>
                </a:solidFill>
                <a:latin typeface="Times New Roman"/>
              </a:rPr>
              <a:t>    д) зачет                                                                                                        - 2</a:t>
            </a:r>
            <a:endParaRPr lang="en-US" sz="1800" b="0" strike="noStrike" spc="-1">
              <a:solidFill>
                <a:srgbClr val="003366"/>
              </a:solidFill>
              <a:latin typeface="Times New Roman"/>
            </a:endParaRPr>
          </a:p>
          <a:p>
            <a:pPr marL="342720" indent="-342720">
              <a:lnSpc>
                <a:spcPct val="80000"/>
              </a:lnSpc>
              <a:spcBef>
                <a:spcPts val="448"/>
              </a:spcBef>
              <a:defRPr/>
            </a:pPr>
            <a:r>
              <a:rPr lang="ru-RU" sz="1800" b="0" strike="noStrike" spc="-1">
                <a:solidFill>
                  <a:srgbClr val="003366"/>
                </a:solidFill>
                <a:latin typeface="Times New Roman"/>
              </a:rPr>
              <a:t> </a:t>
            </a:r>
            <a:endParaRPr lang="en-US" sz="1800" b="0" strike="noStrike" spc="-1">
              <a:solidFill>
                <a:srgbClr val="003366"/>
              </a:solidFill>
              <a:latin typeface="Times New Roman"/>
            </a:endParaRPr>
          </a:p>
          <a:p>
            <a:pPr marL="342720" indent="-342720">
              <a:lnSpc>
                <a:spcPct val="80000"/>
              </a:lnSpc>
              <a:spcBef>
                <a:spcPts val="448"/>
              </a:spcBef>
              <a:defRPr/>
            </a:pPr>
            <a:r>
              <a:rPr lang="ru-RU" sz="1800" b="1" strike="noStrike" spc="-1">
                <a:solidFill>
                  <a:srgbClr val="003366"/>
                </a:solidFill>
                <a:latin typeface="Times New Roman"/>
              </a:rPr>
              <a:t>    2. Нравится ли тебе </a:t>
            </a:r>
            <a:endParaRPr lang="en-US" sz="1800" b="0" strike="noStrike" spc="-1">
              <a:solidFill>
                <a:srgbClr val="003366"/>
              </a:solidFill>
              <a:latin typeface="Times New Roman"/>
            </a:endParaRPr>
          </a:p>
          <a:p>
            <a:pPr marL="342720" indent="-342720">
              <a:lnSpc>
                <a:spcPct val="80000"/>
              </a:lnSpc>
              <a:spcBef>
                <a:spcPts val="448"/>
              </a:spcBef>
              <a:defRPr/>
            </a:pPr>
            <a:r>
              <a:rPr lang="ru-RU" sz="1800" b="0" strike="noStrike" spc="-1">
                <a:solidFill>
                  <a:srgbClr val="003366"/>
                </a:solidFill>
                <a:latin typeface="Times New Roman"/>
              </a:rPr>
              <a:t>   а) самостоятельно работать с книгой                                                        -10</a:t>
            </a:r>
            <a:endParaRPr lang="en-US" sz="1800" b="0" strike="noStrike" spc="-1">
              <a:solidFill>
                <a:srgbClr val="003366"/>
              </a:solidFill>
              <a:latin typeface="Times New Roman"/>
            </a:endParaRPr>
          </a:p>
          <a:p>
            <a:pPr marL="342720" indent="-342720">
              <a:lnSpc>
                <a:spcPct val="80000"/>
              </a:lnSpc>
              <a:spcBef>
                <a:spcPts val="448"/>
              </a:spcBef>
              <a:defRPr/>
            </a:pPr>
            <a:r>
              <a:rPr lang="ru-RU" sz="1800" b="0" strike="noStrike" spc="-1">
                <a:solidFill>
                  <a:srgbClr val="003366"/>
                </a:solidFill>
                <a:latin typeface="Times New Roman"/>
              </a:rPr>
              <a:t>   б) выполнять задание по карточкам                                                          - 8</a:t>
            </a:r>
            <a:endParaRPr lang="en-US" sz="1800" b="0" strike="noStrike" spc="-1">
              <a:solidFill>
                <a:srgbClr val="003366"/>
              </a:solidFill>
              <a:latin typeface="Times New Roman"/>
            </a:endParaRPr>
          </a:p>
          <a:p>
            <a:pPr marL="342720" indent="-342720">
              <a:lnSpc>
                <a:spcPct val="80000"/>
              </a:lnSpc>
              <a:spcBef>
                <a:spcPts val="448"/>
              </a:spcBef>
              <a:defRPr/>
            </a:pPr>
            <a:r>
              <a:rPr lang="ru-RU" sz="1800" b="0" strike="noStrike" spc="-1">
                <a:solidFill>
                  <a:srgbClr val="003366"/>
                </a:solidFill>
                <a:latin typeface="Times New Roman"/>
              </a:rPr>
              <a:t>   в) выполнять контрольную работу                                                             - 7</a:t>
            </a:r>
            <a:endParaRPr lang="en-US" sz="1800" b="0" strike="noStrike" spc="-1">
              <a:solidFill>
                <a:srgbClr val="003366"/>
              </a:solidFill>
              <a:latin typeface="Times New Roman"/>
            </a:endParaRPr>
          </a:p>
          <a:p>
            <a:pPr marL="342720" indent="-342720">
              <a:lnSpc>
                <a:spcPct val="80000"/>
              </a:lnSpc>
              <a:spcBef>
                <a:spcPts val="448"/>
              </a:spcBef>
              <a:defRPr/>
            </a:pPr>
            <a:r>
              <a:rPr lang="ru-RU" sz="1800" b="0" strike="noStrike" spc="-1">
                <a:solidFill>
                  <a:srgbClr val="003366"/>
                </a:solidFill>
                <a:latin typeface="Times New Roman"/>
              </a:rPr>
              <a:t>   г) выполнять задание у доски                                                                     - 5</a:t>
            </a:r>
            <a:endParaRPr lang="en-US" sz="1800" b="0" strike="noStrike" spc="-1">
              <a:solidFill>
                <a:srgbClr val="003366"/>
              </a:solidFill>
              <a:latin typeface="Times New Roman"/>
            </a:endParaRPr>
          </a:p>
          <a:p>
            <a:pPr marL="342720" indent="-342720">
              <a:lnSpc>
                <a:spcPct val="80000"/>
              </a:lnSpc>
              <a:spcBef>
                <a:spcPts val="448"/>
              </a:spcBef>
              <a:defRPr/>
            </a:pPr>
            <a:r>
              <a:rPr lang="ru-RU" sz="1800" b="0" strike="noStrike" spc="-1">
                <a:solidFill>
                  <a:srgbClr val="003366"/>
                </a:solidFill>
                <a:latin typeface="Times New Roman"/>
              </a:rPr>
              <a:t>   д) писать диктанты, изложения                                                                  - 8</a:t>
            </a:r>
            <a:endParaRPr lang="en-US" sz="1800" b="0" strike="noStrike" spc="-1">
              <a:solidFill>
                <a:srgbClr val="003366"/>
              </a:solidFill>
              <a:latin typeface="Times New Roman"/>
            </a:endParaRPr>
          </a:p>
          <a:p>
            <a:pPr marL="342720" indent="-342720">
              <a:lnSpc>
                <a:spcPct val="80000"/>
              </a:lnSpc>
              <a:spcBef>
                <a:spcPts val="448"/>
              </a:spcBef>
              <a:defRPr/>
            </a:pPr>
            <a:r>
              <a:rPr lang="ru-RU" sz="1800" b="0" strike="noStrike" spc="-1">
                <a:solidFill>
                  <a:srgbClr val="003366"/>
                </a:solidFill>
                <a:latin typeface="Times New Roman"/>
              </a:rPr>
              <a:t>   е) выполнять практические  работы                                                          - 10</a:t>
            </a:r>
            <a:endParaRPr lang="en-US" sz="1800" b="0" strike="noStrike" spc="-1">
              <a:solidFill>
                <a:srgbClr val="003366"/>
              </a:solidFill>
              <a:latin typeface="Times New Roman"/>
            </a:endParaRPr>
          </a:p>
          <a:p>
            <a:pPr marL="342720" indent="-342720">
              <a:lnSpc>
                <a:spcPct val="80000"/>
              </a:lnSpc>
              <a:spcBef>
                <a:spcPts val="448"/>
              </a:spcBef>
              <a:buClr>
                <a:srgbClr val="0000CC"/>
              </a:buClr>
              <a:buSzPct val="60000"/>
              <a:buFont typeface="Wingdings"/>
              <a:buChar char=""/>
              <a:defRPr/>
            </a:pPr>
            <a:endParaRPr lang="en-US" sz="1800" b="0" strike="noStrike" spc="-1">
              <a:solidFill>
                <a:srgbClr val="003366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r"/>
      </p:transition>
    </mc:Choice>
    <mc:Fallback xmlns="" xmlns:m="http://schemas.openxmlformats.org/officeDocument/2006/math" xmlns:w="http://schemas.openxmlformats.org/wordprocessingml/2006/main">
      <p:transition spd="slow" advClick="1">
        <p:push dir="r"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768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768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to="(x)" calcmode="lin" valueType="num">
                                      <p:cBhvr additive="repl">
                                        <p:cTn id="9" dur="123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to="(y)" calcmode="lin" valueType="num">
                                      <p:cBhvr additive="repl">
                                        <p:cTn id="11" dur="123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5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6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2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3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74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9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0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81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6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7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88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93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4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5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0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1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02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7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8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09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/>
            </a:gs>
            <a:gs pos="100000">
              <a:srgbClr val="FFFF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/>
          <p:cNvSpPr txBox="1"/>
          <p:nvPr/>
        </p:nvSpPr>
        <p:spPr bwMode="auto">
          <a:xfrm>
            <a:off x="0" y="22824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ru-RU" sz="4000" b="1" strike="noStrike" spc="-1">
                <a:solidFill>
                  <a:srgbClr val="0000CC"/>
                </a:solidFill>
                <a:latin typeface="Times New Roman"/>
              </a:rPr>
              <a:t>Виды самостоятельной работы в 5-6 классах:</a:t>
            </a:r>
            <a:endParaRPr lang="en-US" sz="4000" b="1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5" name="TextShape 2"/>
          <p:cNvSpPr txBox="1"/>
          <p:nvPr/>
        </p:nvSpPr>
        <p:spPr bwMode="auto">
          <a:xfrm>
            <a:off x="0" y="1600200"/>
            <a:ext cx="8229600" cy="44956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609480" indent="-609480" algn="just">
              <a:lnSpc>
                <a:spcPct val="80000"/>
              </a:lnSpc>
              <a:spcBef>
                <a:spcPts val="697"/>
              </a:spcBef>
              <a:buClr>
                <a:srgbClr val="0000CC"/>
              </a:buClr>
              <a:buSzPct val="60000"/>
              <a:buFont typeface="Times New Roman"/>
              <a:buAutoNum type="arabicPeriod"/>
              <a:defRPr/>
            </a:pPr>
            <a:r>
              <a:rPr lang="ru-RU" sz="2800" b="0" strike="noStrike" spc="-1">
                <a:solidFill>
                  <a:srgbClr val="003366"/>
                </a:solidFill>
                <a:latin typeface="Times New Roman"/>
              </a:rPr>
              <a:t>Самостоятельные работы по  образцу - работа выполняется по аналогии с предложенным образцом.</a:t>
            </a:r>
            <a:endParaRPr lang="en-US" sz="2800" b="0" strike="noStrike" spc="-1">
              <a:solidFill>
                <a:srgbClr val="003366"/>
              </a:solidFill>
              <a:latin typeface="Times New Roman"/>
            </a:endParaRPr>
          </a:p>
          <a:p>
            <a:pPr marL="609480" indent="-609480" algn="just">
              <a:lnSpc>
                <a:spcPct val="80000"/>
              </a:lnSpc>
              <a:spcBef>
                <a:spcPts val="697"/>
              </a:spcBef>
              <a:buClr>
                <a:srgbClr val="0000CC"/>
              </a:buClr>
              <a:buSzPct val="60000"/>
              <a:buFont typeface="Times New Roman"/>
              <a:buAutoNum type="arabicPeriod"/>
              <a:defRPr/>
            </a:pPr>
            <a:r>
              <a:rPr lang="ru-RU" sz="2800" b="0" strike="noStrike" spc="-1">
                <a:solidFill>
                  <a:srgbClr val="003366"/>
                </a:solidFill>
                <a:latin typeface="Times New Roman"/>
              </a:rPr>
              <a:t>Самостоятельные работы с указанием их выполнения - работа выполняется после обстоятельной инструкции учителя.</a:t>
            </a:r>
            <a:endParaRPr lang="en-US" sz="2800" b="0" strike="noStrike" spc="-1">
              <a:solidFill>
                <a:srgbClr val="003366"/>
              </a:solidFill>
              <a:latin typeface="Times New Roman"/>
            </a:endParaRPr>
          </a:p>
          <a:p>
            <a:pPr marL="609480" indent="-609480" algn="just">
              <a:lnSpc>
                <a:spcPct val="80000"/>
              </a:lnSpc>
              <a:spcBef>
                <a:spcPts val="697"/>
              </a:spcBef>
              <a:buClr>
                <a:srgbClr val="0000CC"/>
              </a:buClr>
              <a:buSzPct val="60000"/>
              <a:buFont typeface="Times New Roman"/>
              <a:buAutoNum type="arabicPeriod"/>
              <a:defRPr/>
            </a:pPr>
            <a:r>
              <a:rPr lang="ru-RU" sz="2800" b="0" strike="noStrike" spc="-1">
                <a:solidFill>
                  <a:srgbClr val="003366"/>
                </a:solidFill>
                <a:latin typeface="Times New Roman"/>
              </a:rPr>
              <a:t>Самостоятельные работы вариативного характера - есть возможность выбора написания работы.</a:t>
            </a:r>
            <a:endParaRPr lang="en-US" sz="2800" b="0" strike="noStrike" spc="-1">
              <a:solidFill>
                <a:srgbClr val="003366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r"/>
      </p:transition>
    </mc:Choice>
    <mc:Fallback xmlns="" xmlns:m="http://schemas.openxmlformats.org/officeDocument/2006/math" xmlns:w="http://schemas.openxmlformats.org/wordprocessingml/2006/main">
      <p:transition spd="slow" advClick="1">
        <p:push dir="r"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768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768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to="(x)" calcmode="lin" valueType="num">
                                      <p:cBhvr additive="repl">
                                        <p:cTn id="9" dur="123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to="(y)" calcmode="lin" valueType="num">
                                      <p:cBhvr additive="repl">
                                        <p:cTn id="11" dur="123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/>
            </a:gs>
            <a:gs pos="100000">
              <a:srgbClr val="FFFF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/>
          <p:cNvSpPr txBox="1"/>
          <p:nvPr/>
        </p:nvSpPr>
        <p:spPr bwMode="auto">
          <a:xfrm>
            <a:off x="457200" y="27756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ru-RU" sz="4000" b="1" strike="noStrike" spc="-1">
                <a:solidFill>
                  <a:srgbClr val="0000CC"/>
                </a:solidFill>
                <a:latin typeface="Times New Roman"/>
              </a:rPr>
              <a:t>Мой опыт по организации самостоятельной работы</a:t>
            </a:r>
            <a:endParaRPr lang="en-US" sz="4000" b="1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5" name="TextShape 2"/>
          <p:cNvSpPr txBox="1"/>
          <p:nvPr/>
        </p:nvSpPr>
        <p:spPr bwMode="auto">
          <a:xfrm>
            <a:off x="457200" y="1484280"/>
            <a:ext cx="8229600" cy="46116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>
              <a:defRPr/>
            </a:pPr>
            <a:r>
              <a:rPr sz="1800" b="1">
                <a:solidFill>
                  <a:srgbClr val="FF0000"/>
                </a:solidFill>
              </a:rPr>
              <a:t>1. Лингвистические разминки.</a:t>
            </a:r>
          </a:p>
          <a:p>
            <a:pPr>
              <a:defRPr/>
            </a:pPr>
            <a:r>
              <a:rPr sz="1800" b="1">
                <a:solidFill>
                  <a:srgbClr val="FF0000"/>
                </a:solidFill>
              </a:rPr>
              <a:t>Задание: продолжи ряд глаголов, которые начинаются с нот (доверять, решать, ми, фа, соль, ля, си,до)</a:t>
            </a:r>
          </a:p>
          <a:p>
            <a:pPr>
              <a:defRPr/>
            </a:pPr>
            <a:r>
              <a:rPr sz="1800" b="1">
                <a:solidFill>
                  <a:srgbClr val="FF0000"/>
                </a:solidFill>
              </a:rPr>
              <a:t>2. Задание “Кубики” ( карточки).Даны слова по алфавиту (в, выпасть, год, двор, долго, ждать, зима, на, осенний, погода, природа, снег, стоять, только, тот, январь)</a:t>
            </a:r>
          </a:p>
          <a:p>
            <a:pPr>
              <a:defRPr/>
            </a:pPr>
            <a:r>
              <a:rPr sz="1800" b="1">
                <a:solidFill>
                  <a:srgbClr val="FF0000"/>
                </a:solidFill>
              </a:rPr>
              <a:t>Условия: все слова должны быть употреблены, формы слов можно менять. После прочтения учащимися своих предложений выводиться на доску отрывок из романа “Евгений Онегин”:</a:t>
            </a:r>
          </a:p>
          <a:p>
            <a:pPr>
              <a:defRPr/>
            </a:pPr>
            <a:r>
              <a:rPr sz="1800" b="1">
                <a:solidFill>
                  <a:srgbClr val="FF0000"/>
                </a:solidFill>
              </a:rPr>
              <a:t>В тот год осенняя погода </a:t>
            </a:r>
          </a:p>
          <a:p>
            <a:pPr>
              <a:defRPr/>
            </a:pPr>
            <a:r>
              <a:rPr sz="1800" b="1">
                <a:solidFill>
                  <a:srgbClr val="FF0000"/>
                </a:solidFill>
              </a:rPr>
              <a:t>Стояла долго на дворе</a:t>
            </a:r>
          </a:p>
          <a:p>
            <a:pPr>
              <a:defRPr/>
            </a:pPr>
            <a:r>
              <a:rPr sz="1800" b="1">
                <a:solidFill>
                  <a:srgbClr val="FF0000"/>
                </a:solidFill>
              </a:rPr>
              <a:t>Зимы, зимы ждала природа</a:t>
            </a:r>
          </a:p>
          <a:p>
            <a:pPr>
              <a:defRPr/>
            </a:pPr>
            <a:r>
              <a:rPr sz="1800" b="1">
                <a:solidFill>
                  <a:srgbClr val="FF0000"/>
                </a:solidFill>
              </a:rPr>
              <a:t>Снег выпал только  в январе.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r"/>
      </p:transition>
    </mc:Choice>
    <mc:Fallback xmlns="" xmlns:m="http://schemas.openxmlformats.org/officeDocument/2006/math" xmlns:w="http://schemas.openxmlformats.org/wordprocessingml/2006/main">
      <p:transition spd="slow" advClick="1">
        <p:push dir="r"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768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768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to="(x)" calcmode="lin" valueType="num">
                                      <p:cBhvr additive="repl">
                                        <p:cTn id="9" dur="123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to="(y)" calcmode="lin" valueType="num">
                                      <p:cBhvr additive="repl">
                                        <p:cTn id="11" dur="123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/>
            </a:gs>
            <a:gs pos="100000">
              <a:srgbClr val="FFFF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/>
          <p:cNvSpPr txBox="1"/>
          <p:nvPr/>
        </p:nvSpPr>
        <p:spPr bwMode="auto">
          <a:xfrm>
            <a:off x="457200" y="27756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defRPr/>
            </a:pPr>
            <a:endParaRPr lang="en-US" sz="4000" b="1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5" name="TextShape 2"/>
          <p:cNvSpPr txBox="1"/>
          <p:nvPr/>
        </p:nvSpPr>
        <p:spPr bwMode="auto">
          <a:xfrm>
            <a:off x="457199" y="276224"/>
            <a:ext cx="8229600" cy="5854214"/>
          </a:xfrm>
          <a:prstGeom prst="rect">
            <a:avLst/>
          </a:prstGeom>
          <a:noFill/>
          <a:ln>
            <a:noFill/>
          </a:ln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rmAutofit/>
          </a:bodyPr>
          <a:lstStyle/>
          <a:p>
            <a:pPr>
              <a:defRPr/>
            </a:pPr>
            <a:r>
              <a:rPr sz="1800" b="1" i="1">
                <a:solidFill>
                  <a:srgbClr val="00B050"/>
                </a:solidFill>
              </a:rPr>
              <a:t>3. Самостоятельная работа творческого характера.</a:t>
            </a:r>
          </a:p>
          <a:p>
            <a:pPr>
              <a:defRPr/>
            </a:pPr>
            <a:r>
              <a:rPr sz="1800" b="1" i="1">
                <a:solidFill>
                  <a:srgbClr val="00B050"/>
                </a:solidFill>
              </a:rPr>
              <a:t>При изучении темы “Приставки пре и при” в 6 б классе было дано задание обучающимся: нарисовать картинки к словам с приставками пре или при.</a:t>
            </a:r>
          </a:p>
          <a:p>
            <a:pPr>
              <a:defRPr/>
            </a:pPr>
            <a:r>
              <a:rPr sz="1800" b="1" i="1">
                <a:solidFill>
                  <a:srgbClr val="00B050"/>
                </a:solidFill>
              </a:rPr>
              <a:t>4. Распределительное списывание.</a:t>
            </a:r>
          </a:p>
          <a:p>
            <a:pPr>
              <a:defRPr/>
            </a:pPr>
            <a:r>
              <a:rPr sz="1800" b="1" i="1">
                <a:solidFill>
                  <a:srgbClr val="00B050"/>
                </a:solidFill>
              </a:rPr>
              <a:t>При работе с текстом обучающиеся определяют тип речи- описание. Выписывают прилагательные, распределяя их по разрядам, при повествовании или рассуждении глаголы, распределяя их по спряжению.</a:t>
            </a:r>
          </a:p>
          <a:p>
            <a:pPr>
              <a:defRPr/>
            </a:pPr>
            <a:r>
              <a:rPr sz="1800" b="1" i="1">
                <a:solidFill>
                  <a:srgbClr val="00B050"/>
                </a:solidFill>
              </a:rPr>
              <a:t>5. Виды диктантов.</a:t>
            </a:r>
          </a:p>
          <a:p>
            <a:pPr>
              <a:defRPr/>
            </a:pPr>
            <a:r>
              <a:rPr sz="1800" b="1" i="1">
                <a:solidFill>
                  <a:srgbClr val="00B050"/>
                </a:solidFill>
              </a:rPr>
              <a:t>Мини-диктант по домашней подготовке со взаимопроверкой на уроке</a:t>
            </a:r>
          </a:p>
          <a:p>
            <a:pPr>
              <a:defRPr/>
            </a:pPr>
            <a:r>
              <a:rPr sz="1800" b="1" i="1">
                <a:solidFill>
                  <a:srgbClr val="00B050"/>
                </a:solidFill>
              </a:rPr>
              <a:t>Комментированный диктант. (Обучающиеся работают у доски, комментируя все виды орфограмм)</a:t>
            </a:r>
          </a:p>
          <a:p>
            <a:pPr>
              <a:defRPr/>
            </a:pPr>
            <a:r>
              <a:rPr sz="1800" b="1" i="1">
                <a:solidFill>
                  <a:srgbClr val="00B050"/>
                </a:solidFill>
              </a:rPr>
              <a:t>Выборочный диктант.( При изучении какой-либо части речи даю тексты с заданием: выписать только существительные, глаголы, прилагательные.......)</a:t>
            </a:r>
          </a:p>
          <a:p>
            <a:pPr>
              <a:defRPr/>
            </a:pPr>
            <a:r>
              <a:rPr sz="1800" b="1" i="1">
                <a:solidFill>
                  <a:srgbClr val="00B050"/>
                </a:solidFill>
              </a:rPr>
              <a:t>6. Задания разноуровнего характера</a:t>
            </a:r>
          </a:p>
          <a:p>
            <a:pPr>
              <a:defRPr/>
            </a:pPr>
            <a:endParaRPr sz="1800" b="1" i="1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r"/>
      </p:transition>
    </mc:Choice>
    <mc:Fallback xmlns="" xmlns:m="http://schemas.openxmlformats.org/officeDocument/2006/math" xmlns:w="http://schemas.openxmlformats.org/wordprocessingml/2006/main">
      <p:transition spd="slow" advClick="1">
        <p:push dir="r"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768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768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to="(x)" calcmode="lin" valueType="num">
                                      <p:cBhvr additive="repl">
                                        <p:cTn id="9" dur="123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to="(y)" calcmode="lin" valueType="num">
                                      <p:cBhvr additive="repl">
                                        <p:cTn id="11" dur="123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5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6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/>
            </a:gs>
            <a:gs pos="100000">
              <a:srgbClr val="FFFF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/>
          <p:cNvSpPr txBox="1"/>
          <p:nvPr/>
        </p:nvSpPr>
        <p:spPr bwMode="auto">
          <a:xfrm flipV="1">
            <a:off x="457199" y="106679"/>
            <a:ext cx="8229600" cy="457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defRPr/>
            </a:pPr>
            <a:endParaRPr lang="en-US" sz="2400" b="1" strike="noStrike" spc="-1">
              <a:solidFill>
                <a:srgbClr val="003366"/>
              </a:solidFill>
              <a:latin typeface="Times New Roman"/>
            </a:endParaRPr>
          </a:p>
        </p:txBody>
      </p:sp>
      <p:sp>
        <p:nvSpPr>
          <p:cNvPr id="5" name="TextShape 2"/>
          <p:cNvSpPr txBox="1"/>
          <p:nvPr/>
        </p:nvSpPr>
        <p:spPr bwMode="auto">
          <a:xfrm>
            <a:off x="974" y="318134"/>
            <a:ext cx="9276374" cy="5898029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42720" indent="-342720">
              <a:spcBef>
                <a:spcPts val="697"/>
              </a:spcBef>
              <a:defRPr/>
            </a:pPr>
            <a:r>
              <a:rPr lang="en-US" sz="2800" b="1" strike="noStrike" spc="-1">
                <a:solidFill>
                  <a:srgbClr val="C00000"/>
                </a:solidFill>
                <a:latin typeface="Times New Roman"/>
              </a:rPr>
              <a:t>Применяю на уроках игровые технологии.</a:t>
            </a:r>
            <a:endParaRPr sz="2800" b="1" strike="noStrike" spc="0">
              <a:solidFill>
                <a:srgbClr val="C00000"/>
              </a:solidFill>
              <a:latin typeface="Times New Roman"/>
            </a:endParaRPr>
          </a:p>
          <a:p>
            <a:pPr marL="342720" indent="-342720">
              <a:spcBef>
                <a:spcPts val="696"/>
              </a:spcBef>
              <a:defRPr/>
            </a:pPr>
            <a:r>
              <a:rPr lang="en-US" sz="2800" b="1" strike="noStrike" spc="0">
                <a:solidFill>
                  <a:srgbClr val="C00000"/>
                </a:solidFill>
                <a:latin typeface="Times New Roman"/>
              </a:rPr>
              <a:t>Игра “Выбираем рекордсмена”</a:t>
            </a:r>
            <a:endParaRPr sz="2800" b="1" strike="noStrike" spc="0">
              <a:solidFill>
                <a:srgbClr val="C00000"/>
              </a:solidFill>
              <a:latin typeface="Times New Roman"/>
            </a:endParaRPr>
          </a:p>
          <a:p>
            <a:pPr marL="342720" indent="-342720">
              <a:spcBef>
                <a:spcPts val="696"/>
              </a:spcBef>
              <a:defRPr/>
            </a:pPr>
            <a:r>
              <a:rPr lang="en-US" sz="2800" b="1" strike="noStrike" spc="0">
                <a:solidFill>
                  <a:srgbClr val="C00000"/>
                </a:solidFill>
                <a:latin typeface="Times New Roman"/>
              </a:rPr>
              <a:t>Кто быстрее составит слова из двух столбиков.</a:t>
            </a:r>
            <a:endParaRPr sz="2800" b="1" strike="noStrike" spc="0">
              <a:solidFill>
                <a:srgbClr val="C00000"/>
              </a:solidFill>
              <a:latin typeface="Times New Roman"/>
            </a:endParaRPr>
          </a:p>
          <a:p>
            <a:pPr marL="342720" indent="-342720">
              <a:spcBef>
                <a:spcPts val="696"/>
              </a:spcBef>
              <a:defRPr/>
            </a:pPr>
            <a:r>
              <a:rPr lang="en-US" sz="2800" b="1" strike="noStrike" spc="0">
                <a:solidFill>
                  <a:srgbClr val="C00000"/>
                </a:solidFill>
                <a:latin typeface="Times New Roman"/>
              </a:rPr>
              <a:t>кон           лица</a:t>
            </a:r>
            <a:endParaRPr sz="2800" b="1" strike="noStrike" spc="0">
              <a:solidFill>
                <a:srgbClr val="C00000"/>
              </a:solidFill>
              <a:latin typeface="Times New Roman"/>
            </a:endParaRPr>
          </a:p>
          <a:p>
            <a:pPr marL="342720" indent="-342720">
              <a:spcBef>
                <a:spcPts val="696"/>
              </a:spcBef>
              <a:defRPr/>
            </a:pPr>
            <a:r>
              <a:rPr lang="en-US" sz="2800" b="1" strike="noStrike" spc="0">
                <a:solidFill>
                  <a:srgbClr val="C00000"/>
                </a:solidFill>
                <a:latin typeface="Times New Roman"/>
              </a:rPr>
              <a:t>банк          тур</a:t>
            </a:r>
            <a:endParaRPr sz="2800" b="1" strike="noStrike" spc="0">
              <a:solidFill>
                <a:srgbClr val="C00000"/>
              </a:solidFill>
              <a:latin typeface="Times New Roman"/>
            </a:endParaRPr>
          </a:p>
          <a:p>
            <a:pPr marL="342720" indent="-342720">
              <a:spcBef>
                <a:spcPts val="696"/>
              </a:spcBef>
              <a:defRPr/>
            </a:pPr>
            <a:r>
              <a:rPr lang="en-US" sz="2800" b="1" strike="noStrike" spc="0">
                <a:solidFill>
                  <a:srgbClr val="C00000"/>
                </a:solidFill>
                <a:latin typeface="Times New Roman"/>
              </a:rPr>
              <a:t>око           нота</a:t>
            </a:r>
            <a:endParaRPr sz="2800" b="1" strike="noStrike" spc="0">
              <a:solidFill>
                <a:srgbClr val="C00000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r"/>
      </p:transition>
    </mc:Choice>
    <mc:Fallback xmlns="" xmlns:m="http://schemas.openxmlformats.org/officeDocument/2006/math" xmlns:w="http://schemas.openxmlformats.org/wordprocessingml/2006/main">
      <p:transition spd="slow" advClick="1">
        <p:push dir="r"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768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768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to="(x)" calcmode="lin" valueType="num">
                                      <p:cBhvr additive="repl">
                                        <p:cTn id="9" dur="123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to="(y)" calcmode="lin" valueType="num">
                                      <p:cBhvr additive="repl">
                                        <p:cTn id="11" dur="123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610</Words>
  <Application>Microsoft Office PowerPoint</Application>
  <DocSecurity>0</DocSecurity>
  <PresentationFormat>Экран (4:3)</PresentationFormat>
  <Paragraphs>72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DejaVu Sans</vt:lpstr>
      <vt:lpstr>Impact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самостоятельной деятельности  учащихся на уроке как действенное средство  повышения его качества</dc:title>
  <dc:subject/>
  <dc:creator>Teacher</dc:creator>
  <cp:keywords/>
  <dc:description/>
  <cp:lastModifiedBy>User</cp:lastModifiedBy>
  <cp:revision>38</cp:revision>
  <dcterms:created xsi:type="dcterms:W3CDTF">2009-02-02T12:18:07Z</dcterms:created>
  <dcterms:modified xsi:type="dcterms:W3CDTF">2022-11-01T05:43:43Z</dcterms:modified>
  <cp:category/>
  <dc:identifier/>
  <cp:contentStatus/>
  <dc:language>en-US</dc:language>
  <cp:version/>
</cp:coreProperties>
</file>