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70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717" autoAdjust="0"/>
  </p:normalViewPr>
  <p:slideViewPr>
    <p:cSldViewPr>
      <p:cViewPr varScale="1">
        <p:scale>
          <a:sx n="99" d="100"/>
          <a:sy n="99" d="100"/>
        </p:scale>
        <p:origin x="-24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05F9627A-51EA-497A-91E8-8AED46DAB2B3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5F93B972-5A35-4AB1-8F70-2C332A4ED934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9627A-51EA-497A-91E8-8AED46DAB2B3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3B972-5A35-4AB1-8F70-2C332A4ED9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9627A-51EA-497A-91E8-8AED46DAB2B3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3B972-5A35-4AB1-8F70-2C332A4ED9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05F9627A-51EA-497A-91E8-8AED46DAB2B3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5F93B972-5A35-4AB1-8F70-2C332A4ED934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05F9627A-51EA-497A-91E8-8AED46DAB2B3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5F93B972-5A35-4AB1-8F70-2C332A4ED934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9627A-51EA-497A-91E8-8AED46DAB2B3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3B972-5A35-4AB1-8F70-2C332A4ED934}" type="slidenum">
              <a:rPr lang="ru-RU" smtClean="0"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9627A-51EA-497A-91E8-8AED46DAB2B3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3B972-5A35-4AB1-8F70-2C332A4ED934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05F9627A-51EA-497A-91E8-8AED46DAB2B3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5F93B972-5A35-4AB1-8F70-2C332A4ED93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9627A-51EA-497A-91E8-8AED46DAB2B3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3B972-5A35-4AB1-8F70-2C332A4ED9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05F9627A-51EA-497A-91E8-8AED46DAB2B3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5F93B972-5A35-4AB1-8F70-2C332A4ED934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05F9627A-51EA-497A-91E8-8AED46DAB2B3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5F93B972-5A35-4AB1-8F70-2C332A4ED934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05F9627A-51EA-497A-91E8-8AED46DAB2B3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5F93B972-5A35-4AB1-8F70-2C332A4ED93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Предложения простые и сложные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Самостоятельная  работа </a:t>
            </a:r>
            <a:r>
              <a:rPr lang="ru-RU" b="1" dirty="0" smtClean="0"/>
              <a:t>с самопроверкой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b="1" dirty="0" smtClean="0"/>
              <a:t>1-й вариант.</a:t>
            </a:r>
            <a:endParaRPr lang="ru-RU" dirty="0" smtClean="0"/>
          </a:p>
          <a:p>
            <a:r>
              <a:rPr lang="ru-RU" dirty="0" smtClean="0"/>
              <a:t>1) </a:t>
            </a:r>
            <a:r>
              <a:rPr lang="ru-RU" dirty="0" err="1" smtClean="0"/>
              <a:t>Простоквашинцы</a:t>
            </a:r>
            <a:r>
              <a:rPr lang="ru-RU" dirty="0" smtClean="0"/>
              <a:t> сразу обрадовались и дружно побежали машину вытаскивать.</a:t>
            </a:r>
          </a:p>
          <a:p>
            <a:r>
              <a:rPr lang="ru-RU" dirty="0" smtClean="0"/>
              <a:t>2) А дядя Федор зверей любил и у него с мамой всегда были разные споры.</a:t>
            </a:r>
          </a:p>
          <a:p>
            <a:r>
              <a:rPr lang="ru-RU" dirty="0" smtClean="0"/>
              <a:t>3) Идет себе дядя Федор по лестнице и бутерброд ест.</a:t>
            </a:r>
          </a:p>
          <a:p>
            <a:r>
              <a:rPr lang="ru-RU" dirty="0" smtClean="0"/>
              <a:t>4) Дядя Федор сел в автобус и поехал.</a:t>
            </a:r>
          </a:p>
          <a:p>
            <a:r>
              <a:rPr lang="ru-RU" dirty="0" smtClean="0"/>
              <a:t>5) А кот по берегу ходил и все грустил о разных океанах.</a:t>
            </a:r>
          </a:p>
          <a:p>
            <a:r>
              <a:rPr lang="ru-RU" b="1" dirty="0" smtClean="0"/>
              <a:t>2-й вариант</a:t>
            </a:r>
            <a:endParaRPr lang="ru-RU" dirty="0" smtClean="0"/>
          </a:p>
          <a:p>
            <a:r>
              <a:rPr lang="ru-RU" dirty="0" smtClean="0"/>
              <a:t>1) Взяли они этот сундук и домой пошли.</a:t>
            </a:r>
          </a:p>
          <a:p>
            <a:r>
              <a:rPr lang="ru-RU" dirty="0" smtClean="0"/>
              <a:t>2) Шарик на ногах не удержался от неожиданности и с телеги полетел вверх тормашками.</a:t>
            </a:r>
          </a:p>
          <a:p>
            <a:r>
              <a:rPr lang="ru-RU" dirty="0" smtClean="0"/>
              <a:t>3) Шарик коробку с лекарствами в зубах принес и мама дала дяде Федору таблетку с горячим молоком.</a:t>
            </a:r>
          </a:p>
          <a:p>
            <a:r>
              <a:rPr lang="ru-RU" dirty="0" smtClean="0"/>
              <a:t>4) Жили бы вы у нас и дядя Федор никуда бы не ушел.</a:t>
            </a:r>
          </a:p>
          <a:p>
            <a:r>
              <a:rPr lang="ru-RU" dirty="0" smtClean="0"/>
              <a:t>5) Цветы к солнцу потянулись и бабочки откуда-то выбрались.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Итог урока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1.Итак</a:t>
            </a:r>
            <a:r>
              <a:rPr lang="ru-RU" dirty="0" smtClean="0"/>
              <a:t>, какую тему мы изучали на уроке?</a:t>
            </a:r>
          </a:p>
          <a:p>
            <a:r>
              <a:rPr lang="ru-RU" dirty="0" smtClean="0"/>
              <a:t>2.Какие цели были поставлены в начале урока, достигли ли мы их?</a:t>
            </a:r>
          </a:p>
          <a:p>
            <a:r>
              <a:rPr lang="ru-RU" dirty="0" smtClean="0"/>
              <a:t>3.Какие затруднения вы испытали в начале урока, удалось ли их преодолеть?</a:t>
            </a:r>
          </a:p>
          <a:p>
            <a:r>
              <a:rPr lang="ru-RU" dirty="0" smtClean="0"/>
              <a:t>4.К какому выводу мы пришли?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Параграф 46, стр. 107-108 учить </a:t>
            </a: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Рефлексия. Оценивание.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Продолжите высказывания, оценивая  свою работу на уроке.</a:t>
            </a:r>
          </a:p>
          <a:p>
            <a:r>
              <a:rPr lang="ru-RU" dirty="0" smtClean="0"/>
              <a:t>Сегодня я узнал…                </a:t>
            </a:r>
          </a:p>
          <a:p>
            <a:r>
              <a:rPr lang="ru-RU" dirty="0" smtClean="0"/>
              <a:t>Было интересно…                </a:t>
            </a:r>
          </a:p>
          <a:p>
            <a:r>
              <a:rPr lang="ru-RU" dirty="0" smtClean="0"/>
              <a:t>Было трудно…</a:t>
            </a:r>
          </a:p>
          <a:p>
            <a:r>
              <a:rPr lang="ru-RU" dirty="0" smtClean="0"/>
              <a:t>Я понял, что…                      </a:t>
            </a:r>
          </a:p>
          <a:p>
            <a:r>
              <a:rPr lang="ru-RU" dirty="0" smtClean="0"/>
              <a:t> Теперь я могу…                    </a:t>
            </a:r>
          </a:p>
          <a:p>
            <a:r>
              <a:rPr lang="ru-RU" dirty="0" smtClean="0"/>
              <a:t>Я научился…</a:t>
            </a:r>
          </a:p>
          <a:p>
            <a:r>
              <a:rPr lang="ru-RU" dirty="0" smtClean="0"/>
              <a:t>У меня получилось …</a:t>
            </a:r>
          </a:p>
          <a:p>
            <a:endParaRPr lang="ru-RU" dirty="0"/>
          </a:p>
        </p:txBody>
      </p:sp>
      <p:pic>
        <p:nvPicPr>
          <p:cNvPr id="5" name="Содержимое 4" descr="Без названия (4).jpg"/>
          <p:cNvPicPr>
            <a:picLocks noGrp="1"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4779962" y="3019425"/>
            <a:ext cx="2638425" cy="1733550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Актуализация знаний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Задание 1-е.</a:t>
            </a:r>
            <a:r>
              <a:rPr lang="ru-RU" dirty="0" smtClean="0"/>
              <a:t> </a:t>
            </a:r>
          </a:p>
          <a:p>
            <a:r>
              <a:rPr lang="ru-RU" dirty="0" smtClean="0"/>
              <a:t>1) Доброе летнее утро настало, на каждой былинке роса заиграла.  </a:t>
            </a:r>
          </a:p>
          <a:p>
            <a:r>
              <a:rPr lang="ru-RU" dirty="0" smtClean="0"/>
              <a:t>2) Родная планета! Мы любим тебя.</a:t>
            </a:r>
          </a:p>
          <a:p>
            <a:r>
              <a:rPr lang="ru-RU" dirty="0" smtClean="0"/>
              <a:t>3) Какое чудесное  слово!</a:t>
            </a:r>
          </a:p>
          <a:p>
            <a:r>
              <a:rPr lang="ru-RU" dirty="0" smtClean="0"/>
              <a:t>4) Нам рассказывают тайны реки, горы и леса.</a:t>
            </a:r>
          </a:p>
          <a:p>
            <a:r>
              <a:rPr lang="ru-RU" dirty="0" smtClean="0"/>
              <a:t>5) Я побывал всюду: в музее, в театре, в картинной галерее.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Целепологание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1.Научиться определять сложное предложение</a:t>
            </a:r>
          </a:p>
          <a:p>
            <a:r>
              <a:rPr lang="ru-RU" dirty="0" smtClean="0"/>
              <a:t>2.Научиться различать _____ и _______ предложения</a:t>
            </a:r>
          </a:p>
          <a:p>
            <a:r>
              <a:rPr lang="ru-RU" dirty="0" smtClean="0"/>
              <a:t>3. Научиться ставить ___________ в </a:t>
            </a:r>
            <a:r>
              <a:rPr lang="ru-RU" dirty="0" err="1" smtClean="0"/>
              <a:t>______предложениях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b="1" dirty="0" smtClean="0"/>
              <a:t>-я группа:</a:t>
            </a:r>
            <a:endParaRPr lang="ru-RU" dirty="0" smtClean="0"/>
          </a:p>
          <a:p>
            <a:r>
              <a:rPr lang="ru-RU" dirty="0" smtClean="0"/>
              <a:t>В саду уже поселилась осень, </a:t>
            </a:r>
            <a:r>
              <a:rPr lang="ru-RU" b="1" dirty="0" smtClean="0"/>
              <a:t>но</a:t>
            </a:r>
            <a:r>
              <a:rPr lang="ru-RU" dirty="0" smtClean="0"/>
              <a:t> листья нашей берёзы оставались зелёными и живыми.</a:t>
            </a:r>
          </a:p>
          <a:p>
            <a:r>
              <a:rPr lang="ru-RU" dirty="0" smtClean="0"/>
              <a:t>Уже румянит осень клёны, </a:t>
            </a:r>
            <a:r>
              <a:rPr lang="ru-RU" b="1" dirty="0" smtClean="0"/>
              <a:t>а</a:t>
            </a:r>
            <a:r>
              <a:rPr lang="ru-RU" dirty="0" smtClean="0"/>
              <a:t>  ельник зелен и тенист.</a:t>
            </a:r>
          </a:p>
          <a:p>
            <a:r>
              <a:rPr lang="ru-RU" dirty="0" smtClean="0"/>
              <a:t>В роще сонной и пустой дрожат от холода осины, </a:t>
            </a:r>
            <a:r>
              <a:rPr lang="ru-RU" b="1" dirty="0" smtClean="0"/>
              <a:t>и</a:t>
            </a:r>
            <a:r>
              <a:rPr lang="ru-RU" dirty="0" smtClean="0"/>
              <a:t> долго листик золотой летит за стаей журавлиной.</a:t>
            </a:r>
          </a:p>
          <a:p>
            <a:r>
              <a:rPr lang="ru-RU" b="1" dirty="0" smtClean="0"/>
              <a:t>2-я группа:</a:t>
            </a:r>
            <a:endParaRPr lang="ru-RU" dirty="0" smtClean="0"/>
          </a:p>
          <a:p>
            <a:r>
              <a:rPr lang="ru-RU" dirty="0" smtClean="0"/>
              <a:t>1. Снег выпадал и таял, </a:t>
            </a:r>
            <a:r>
              <a:rPr lang="ru-RU" b="1" dirty="0" smtClean="0"/>
              <a:t>потому что</a:t>
            </a:r>
            <a:r>
              <a:rPr lang="ru-RU" dirty="0" smtClean="0"/>
              <a:t> земля ещё не остыла.</a:t>
            </a:r>
          </a:p>
          <a:p>
            <a:r>
              <a:rPr lang="ru-RU" dirty="0" smtClean="0"/>
              <a:t>2. </a:t>
            </a:r>
            <a:r>
              <a:rPr lang="ru-RU" b="1" dirty="0" smtClean="0"/>
              <a:t>Когда</a:t>
            </a:r>
            <a:r>
              <a:rPr lang="ru-RU" dirty="0" smtClean="0"/>
              <a:t> зима подойдёт к концу, вы заглян</a:t>
            </a:r>
            <a:r>
              <a:rPr lang="ru-RU" b="1" dirty="0" smtClean="0"/>
              <a:t>и</a:t>
            </a:r>
            <a:r>
              <a:rPr lang="ru-RU" dirty="0" smtClean="0"/>
              <a:t>те в живой уголок.</a:t>
            </a:r>
          </a:p>
          <a:p>
            <a:r>
              <a:rPr lang="ru-RU" dirty="0" smtClean="0"/>
              <a:t>3. Лёд на реке затрещит, </a:t>
            </a:r>
            <a:r>
              <a:rPr lang="ru-RU" b="1" dirty="0" smtClean="0"/>
              <a:t>если</a:t>
            </a:r>
            <a:r>
              <a:rPr lang="ru-RU" dirty="0" smtClean="0"/>
              <a:t> вечером ударит мороз.</a:t>
            </a:r>
          </a:p>
          <a:p>
            <a:r>
              <a:rPr lang="ru-RU" b="1" dirty="0" smtClean="0"/>
              <a:t>3-я группа:</a:t>
            </a:r>
            <a:endParaRPr lang="ru-RU" dirty="0" smtClean="0"/>
          </a:p>
          <a:p>
            <a:r>
              <a:rPr lang="ru-RU" dirty="0" smtClean="0"/>
              <a:t>1. Поёт капель, идёт апрель.</a:t>
            </a:r>
          </a:p>
          <a:p>
            <a:r>
              <a:rPr lang="ru-RU" dirty="0" smtClean="0"/>
              <a:t>2. Дождь прошёл, трава блестит, в небе радуга стоит.  </a:t>
            </a:r>
          </a:p>
          <a:p>
            <a:r>
              <a:rPr lang="ru-RU" dirty="0" smtClean="0"/>
              <a:t>3. Вот и лес оделся, песни птичек зазвенели, над травой цветов головки ярко запестрели.  слайд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b="1" dirty="0" smtClean="0"/>
              <a:t>Задание 3.</a:t>
            </a:r>
            <a:r>
              <a:rPr lang="ru-RU" dirty="0" smtClean="0"/>
              <a:t> Списать предложение, подчеркнуть грамматические основы, составить схемы и расставить знаки препинания.</a:t>
            </a:r>
          </a:p>
          <a:p>
            <a:r>
              <a:rPr lang="ru-RU" dirty="0" smtClean="0"/>
              <a:t>1.  Вершить мы мечтаем б..</a:t>
            </a:r>
            <a:r>
              <a:rPr lang="ru-RU" dirty="0" err="1" smtClean="0"/>
              <a:t>льшие</a:t>
            </a:r>
            <a:r>
              <a:rPr lang="ru-RU" dirty="0" smtClean="0"/>
              <a:t> д..</a:t>
            </a:r>
            <a:r>
              <a:rPr lang="ru-RU" dirty="0" err="1" smtClean="0"/>
              <a:t>ла</a:t>
            </a:r>
            <a:r>
              <a:rPr lang="ru-RU" dirty="0" smtClean="0"/>
              <a:t> чтоб Родина нами г..</a:t>
            </a:r>
            <a:r>
              <a:rPr lang="ru-RU" dirty="0" err="1" smtClean="0"/>
              <a:t>рдиться</a:t>
            </a:r>
            <a:r>
              <a:rPr lang="ru-RU" dirty="0" smtClean="0"/>
              <a:t> м…</a:t>
            </a:r>
            <a:r>
              <a:rPr lang="ru-RU" dirty="0" err="1" smtClean="0"/>
              <a:t>гла</a:t>
            </a:r>
            <a:r>
              <a:rPr lang="ru-RU" dirty="0" smtClean="0"/>
              <a:t>.</a:t>
            </a:r>
          </a:p>
          <a:p>
            <a:r>
              <a:rPr lang="ru-RU" b="1" dirty="0" smtClean="0"/>
              <a:t>2.  </a:t>
            </a:r>
            <a:r>
              <a:rPr lang="ru-RU" dirty="0" smtClean="0"/>
              <a:t>Над Москвою розовеют дали, утро начинается  в Москве.</a:t>
            </a:r>
            <a:r>
              <a:rPr lang="ru-RU" b="1" dirty="0" smtClean="0"/>
              <a:t> 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b="1" dirty="0" smtClean="0"/>
              <a:t>Алгоритм</a:t>
            </a:r>
            <a:endParaRPr lang="ru-RU" dirty="0" smtClean="0"/>
          </a:p>
          <a:p>
            <a:r>
              <a:rPr lang="ru-RU" dirty="0" smtClean="0"/>
              <a:t>1. Определяем количество грамматических основ в предложении.</a:t>
            </a:r>
          </a:p>
          <a:p>
            <a:r>
              <a:rPr lang="ru-RU" dirty="0" smtClean="0"/>
              <a:t>                                 ↙                                                                                      ↘</a:t>
            </a:r>
          </a:p>
          <a:p>
            <a:r>
              <a:rPr lang="ru-RU" dirty="0" smtClean="0"/>
              <a:t>                         одна                                                                             две и более            </a:t>
            </a:r>
          </a:p>
          <a:p>
            <a:r>
              <a:rPr lang="ru-RU" dirty="0" smtClean="0"/>
              <a:t>предложение с однородными членами                                      сложное предложение</a:t>
            </a:r>
          </a:p>
          <a:p>
            <a:r>
              <a:rPr lang="ru-RU" dirty="0" smtClean="0"/>
              <a:t>                               </a:t>
            </a:r>
            <a:r>
              <a:rPr lang="ru-RU" dirty="0" err="1" smtClean="0"/>
              <a:t>↓</a:t>
            </a:r>
            <a:r>
              <a:rPr lang="ru-RU" dirty="0" smtClean="0"/>
              <a:t>                                                                                        </a:t>
            </a:r>
            <a:r>
              <a:rPr lang="ru-RU" dirty="0" err="1" smtClean="0"/>
              <a:t>↓</a:t>
            </a:r>
            <a:endParaRPr lang="ru-RU" dirty="0" smtClean="0"/>
          </a:p>
          <a:p>
            <a:r>
              <a:rPr lang="ru-RU" dirty="0" smtClean="0"/>
              <a:t>               запятая не ставится                                                            запятая  ставится                                           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Этап первичного закрепления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Выборочный диктант. Все получают одинаковые карточки, но задание выполняют разное:</a:t>
            </a:r>
          </a:p>
          <a:p>
            <a:r>
              <a:rPr lang="ru-RU" dirty="0" smtClean="0"/>
              <a:t>1-й вариант выписывает сложные предложения с союзом </a:t>
            </a:r>
            <a:r>
              <a:rPr lang="ru-RU" b="1" dirty="0" smtClean="0"/>
              <a:t>и;</a:t>
            </a:r>
            <a:r>
              <a:rPr lang="ru-RU" dirty="0" smtClean="0"/>
              <a:t> </a:t>
            </a:r>
          </a:p>
          <a:p>
            <a:r>
              <a:rPr lang="ru-RU" dirty="0" smtClean="0"/>
              <a:t>2-й вариант выписывает простые с однородными членами, связанными союзом </a:t>
            </a:r>
            <a:r>
              <a:rPr lang="ru-RU" b="1" dirty="0" smtClean="0"/>
              <a:t>И.</a:t>
            </a:r>
            <a:endParaRPr lang="ru-RU" dirty="0" smtClean="0"/>
          </a:p>
          <a:p>
            <a:r>
              <a:rPr lang="ru-RU" dirty="0" smtClean="0"/>
              <a:t>    1) Дверь каморки растворилась и </a:t>
            </a:r>
            <a:r>
              <a:rPr lang="ru-RU" dirty="0" err="1" smtClean="0"/>
              <a:t>пок</a:t>
            </a:r>
            <a:r>
              <a:rPr lang="ru-RU" dirty="0" smtClean="0"/>
              <a:t>..</a:t>
            </a:r>
            <a:r>
              <a:rPr lang="ru-RU" dirty="0" err="1" smtClean="0"/>
              <a:t>зался</a:t>
            </a:r>
            <a:r>
              <a:rPr lang="ru-RU" dirty="0" smtClean="0"/>
              <a:t> Герасим. 2) Ты береги эти св…</a:t>
            </a:r>
            <a:r>
              <a:rPr lang="ru-RU" dirty="0" err="1" smtClean="0"/>
              <a:t>тые</a:t>
            </a:r>
            <a:r>
              <a:rPr lang="ru-RU" dirty="0" smtClean="0"/>
              <a:t> слова и д..рожи ими. 3)Женя взобралась по лес..</a:t>
            </a:r>
            <a:r>
              <a:rPr lang="ru-RU" dirty="0" err="1" smtClean="0"/>
              <a:t>нице</a:t>
            </a:r>
            <a:r>
              <a:rPr lang="ru-RU" dirty="0" smtClean="0"/>
              <a:t> и спрыгнула на пол чердака. 4) Васёк свис…</a:t>
            </a:r>
            <a:r>
              <a:rPr lang="ru-RU" dirty="0" err="1" smtClean="0"/>
              <a:t>нул</a:t>
            </a:r>
            <a:r>
              <a:rPr lang="ru-RU" dirty="0" smtClean="0"/>
              <a:t> и отряд живо собрался </a:t>
            </a:r>
            <a:r>
              <a:rPr lang="ru-RU" dirty="0" err="1" smtClean="0"/>
              <a:t>вокру</a:t>
            </a:r>
            <a:r>
              <a:rPr lang="ru-RU" dirty="0" smtClean="0"/>
              <a:t>… командира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dirty="0" smtClean="0"/>
              <a:t>Задание 4-е</a:t>
            </a:r>
            <a:endParaRPr lang="ru-RU" dirty="0" smtClean="0"/>
          </a:p>
          <a:p>
            <a:r>
              <a:rPr lang="ru-RU" dirty="0" smtClean="0"/>
              <a:t>Выборочный диктант. Все получают одинаковые карточки, но задание выполняют разное:</a:t>
            </a:r>
          </a:p>
          <a:p>
            <a:r>
              <a:rPr lang="ru-RU" dirty="0" smtClean="0"/>
              <a:t>1-й вариант выписывает сложные предложения с союзом </a:t>
            </a:r>
            <a:r>
              <a:rPr lang="ru-RU" b="1" dirty="0" smtClean="0"/>
              <a:t>и;</a:t>
            </a:r>
            <a:r>
              <a:rPr lang="ru-RU" dirty="0" smtClean="0"/>
              <a:t> </a:t>
            </a:r>
          </a:p>
          <a:p>
            <a:r>
              <a:rPr lang="ru-RU" dirty="0" smtClean="0"/>
              <a:t>2-й вариант выписывает простые с однородными членами, связанными союзом </a:t>
            </a:r>
            <a:r>
              <a:rPr lang="ru-RU" b="1" dirty="0" smtClean="0"/>
              <a:t>И.</a:t>
            </a:r>
            <a:endParaRPr lang="ru-RU" dirty="0" smtClean="0"/>
          </a:p>
          <a:p>
            <a:r>
              <a:rPr lang="ru-RU" dirty="0" smtClean="0"/>
              <a:t>    1) Дверь каморки растворилась и </a:t>
            </a:r>
            <a:r>
              <a:rPr lang="ru-RU" dirty="0" err="1" smtClean="0"/>
              <a:t>пок</a:t>
            </a:r>
            <a:r>
              <a:rPr lang="ru-RU" dirty="0" smtClean="0"/>
              <a:t>..</a:t>
            </a:r>
            <a:r>
              <a:rPr lang="ru-RU" dirty="0" err="1" smtClean="0"/>
              <a:t>зался</a:t>
            </a:r>
            <a:r>
              <a:rPr lang="ru-RU" dirty="0" smtClean="0"/>
              <a:t> Герасим. 2) Ты береги эти св…</a:t>
            </a:r>
            <a:r>
              <a:rPr lang="ru-RU" dirty="0" err="1" smtClean="0"/>
              <a:t>тые</a:t>
            </a:r>
            <a:r>
              <a:rPr lang="ru-RU" dirty="0" smtClean="0"/>
              <a:t> слова и д..рожи ими. 3)Женя взобралась по лес..</a:t>
            </a:r>
            <a:r>
              <a:rPr lang="ru-RU" dirty="0" err="1" smtClean="0"/>
              <a:t>нице</a:t>
            </a:r>
            <a:r>
              <a:rPr lang="ru-RU" dirty="0" smtClean="0"/>
              <a:t> и спрыгнула на пол чердака. 4) Васёк свис…</a:t>
            </a:r>
            <a:r>
              <a:rPr lang="ru-RU" dirty="0" err="1" smtClean="0"/>
              <a:t>нул</a:t>
            </a:r>
            <a:r>
              <a:rPr lang="ru-RU" dirty="0" smtClean="0"/>
              <a:t> и отряд живо собрался </a:t>
            </a:r>
            <a:r>
              <a:rPr lang="ru-RU" dirty="0" err="1" smtClean="0"/>
              <a:t>вокру</a:t>
            </a:r>
            <a:r>
              <a:rPr lang="ru-RU" dirty="0" smtClean="0"/>
              <a:t>… командира.  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dirty="0" smtClean="0"/>
              <a:t>Задание 4-е</a:t>
            </a:r>
            <a:endParaRPr lang="ru-RU" dirty="0" smtClean="0"/>
          </a:p>
          <a:p>
            <a:r>
              <a:rPr lang="ru-RU" dirty="0" smtClean="0"/>
              <a:t>Выборочный диктант. Все получают одинаковые карточки, но задание выполняют разное:</a:t>
            </a:r>
          </a:p>
          <a:p>
            <a:r>
              <a:rPr lang="ru-RU" dirty="0" smtClean="0"/>
              <a:t>1-й вариант выписывает сложные предложения с союзом </a:t>
            </a:r>
            <a:r>
              <a:rPr lang="ru-RU" b="1" dirty="0" smtClean="0"/>
              <a:t>и;</a:t>
            </a:r>
            <a:r>
              <a:rPr lang="ru-RU" dirty="0" smtClean="0"/>
              <a:t> </a:t>
            </a:r>
          </a:p>
          <a:p>
            <a:r>
              <a:rPr lang="ru-RU" dirty="0" smtClean="0"/>
              <a:t>2-й вариант выписывает простые с однородными членами, связанными союзом </a:t>
            </a:r>
            <a:r>
              <a:rPr lang="ru-RU" b="1" dirty="0" smtClean="0"/>
              <a:t>И.</a:t>
            </a:r>
            <a:endParaRPr lang="ru-RU" dirty="0" smtClean="0"/>
          </a:p>
          <a:p>
            <a:r>
              <a:rPr lang="ru-RU" dirty="0" smtClean="0"/>
              <a:t>    1) Дверь каморки растворилась и </a:t>
            </a:r>
            <a:r>
              <a:rPr lang="ru-RU" dirty="0" err="1" smtClean="0"/>
              <a:t>пок</a:t>
            </a:r>
            <a:r>
              <a:rPr lang="ru-RU" dirty="0" smtClean="0"/>
              <a:t>..</a:t>
            </a:r>
            <a:r>
              <a:rPr lang="ru-RU" dirty="0" err="1" smtClean="0"/>
              <a:t>зался</a:t>
            </a:r>
            <a:r>
              <a:rPr lang="ru-RU" dirty="0" smtClean="0"/>
              <a:t> Герасим. 2) Ты береги эти св…</a:t>
            </a:r>
            <a:r>
              <a:rPr lang="ru-RU" dirty="0" err="1" smtClean="0"/>
              <a:t>тые</a:t>
            </a:r>
            <a:r>
              <a:rPr lang="ru-RU" dirty="0" smtClean="0"/>
              <a:t> слова и д..рожи ими. 3)Женя взобралась по лес..</a:t>
            </a:r>
            <a:r>
              <a:rPr lang="ru-RU" dirty="0" err="1" smtClean="0"/>
              <a:t>нице</a:t>
            </a:r>
            <a:r>
              <a:rPr lang="ru-RU" dirty="0" smtClean="0"/>
              <a:t> и спрыгнула на пол чердака. 4) Васёк свис…</a:t>
            </a:r>
            <a:r>
              <a:rPr lang="ru-RU" dirty="0" err="1" smtClean="0"/>
              <a:t>нул</a:t>
            </a:r>
            <a:r>
              <a:rPr lang="ru-RU" dirty="0" smtClean="0"/>
              <a:t> и отряд живо собрался </a:t>
            </a:r>
            <a:r>
              <a:rPr lang="ru-RU" dirty="0" err="1" smtClean="0"/>
              <a:t>вокру</a:t>
            </a:r>
            <a:r>
              <a:rPr lang="ru-RU" dirty="0" smtClean="0"/>
              <a:t>… командира.  </a:t>
            </a: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45</TotalTime>
  <Words>322</Words>
  <Application>Microsoft Office PowerPoint</Application>
  <PresentationFormat>Экран (4:3)</PresentationFormat>
  <Paragraphs>78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Эркер</vt:lpstr>
      <vt:lpstr>Предложения простые и сложные</vt:lpstr>
      <vt:lpstr>Актуализация знаний</vt:lpstr>
      <vt:lpstr>Целепологание</vt:lpstr>
      <vt:lpstr>Слайд 4</vt:lpstr>
      <vt:lpstr>Слайд 5</vt:lpstr>
      <vt:lpstr>Слайд 6</vt:lpstr>
      <vt:lpstr>Этап первичного закрепления</vt:lpstr>
      <vt:lpstr>Слайд 8</vt:lpstr>
      <vt:lpstr>Слайд 9</vt:lpstr>
      <vt:lpstr>Самостоятельная  работа с самопроверкой</vt:lpstr>
      <vt:lpstr>Итог урока</vt:lpstr>
      <vt:lpstr>Домашнее задание</vt:lpstr>
      <vt:lpstr>Рефлексия. Оценивание.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Предложен</dc:title>
  <dc:creator>Учитель</dc:creator>
  <cp:lastModifiedBy>Учитель</cp:lastModifiedBy>
  <cp:revision>5</cp:revision>
  <dcterms:created xsi:type="dcterms:W3CDTF">2022-11-02T08:23:07Z</dcterms:created>
  <dcterms:modified xsi:type="dcterms:W3CDTF">2022-11-02T09:08:32Z</dcterms:modified>
</cp:coreProperties>
</file>