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6" r:id="rId2"/>
    <p:sldId id="256" r:id="rId3"/>
    <p:sldId id="267" r:id="rId4"/>
    <p:sldId id="257" r:id="rId5"/>
    <p:sldId id="258" r:id="rId6"/>
    <p:sldId id="259" r:id="rId7"/>
    <p:sldId id="260" r:id="rId8"/>
    <p:sldId id="261" r:id="rId9"/>
    <p:sldId id="268" r:id="rId10"/>
    <p:sldId id="270" r:id="rId11"/>
    <p:sldId id="263" r:id="rId12"/>
    <p:sldId id="264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34" autoAdjust="0"/>
    <p:restoredTop sz="94607" autoAdjust="0"/>
  </p:normalViewPr>
  <p:slideViewPr>
    <p:cSldViewPr>
      <p:cViewPr varScale="1">
        <p:scale>
          <a:sx n="70" d="100"/>
          <a:sy n="70" d="100"/>
        </p:scale>
        <p:origin x="1738" y="5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250706"/>
          </a:xfrm>
        </p:spPr>
        <p:txBody>
          <a:bodyPr>
            <a:normAutofit fontScale="90000"/>
          </a:bodyPr>
          <a:lstStyle/>
          <a:p>
            <a:br>
              <a:rPr lang="ru-RU" dirty="0"/>
            </a:br>
            <a:br>
              <a:rPr lang="ru-RU" dirty="0"/>
            </a:br>
            <a:br>
              <a:rPr lang="ru-RU" dirty="0"/>
            </a:br>
            <a:br>
              <a:rPr lang="ru-RU" dirty="0"/>
            </a:br>
            <a:br>
              <a:rPr lang="ru-RU" dirty="0"/>
            </a:br>
            <a:br>
              <a:rPr lang="ru-RU" dirty="0"/>
            </a:br>
            <a:br>
              <a:rPr lang="ru-RU" dirty="0"/>
            </a:br>
            <a:br>
              <a:rPr lang="ru-RU" dirty="0"/>
            </a:br>
            <a:br>
              <a:rPr lang="ru-RU" dirty="0"/>
            </a:br>
            <a:br>
              <a:rPr lang="ru-RU" dirty="0"/>
            </a:br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61457" y="980728"/>
            <a:ext cx="8405397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600" b="1" dirty="0">
                <a:latin typeface="ShellyAllegroC" pitchFamily="2" charset="0"/>
              </a:rPr>
              <a:t>Урок математики </a:t>
            </a:r>
          </a:p>
          <a:p>
            <a:pPr algn="ctr"/>
            <a:r>
              <a:rPr lang="ru-RU" sz="9600" b="1" dirty="0">
                <a:latin typeface="ShellyAllegroC" pitchFamily="2" charset="0"/>
              </a:rPr>
              <a:t>1 класс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125" y="1412776"/>
            <a:ext cx="8784976" cy="32037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3" name="Прямая соединительная линия 2"/>
          <p:cNvCxnSpPr/>
          <p:nvPr/>
        </p:nvCxnSpPr>
        <p:spPr>
          <a:xfrm flipV="1">
            <a:off x="4355976" y="2708920"/>
            <a:ext cx="864096" cy="576064"/>
          </a:xfrm>
          <a:prstGeom prst="line">
            <a:avLst/>
          </a:prstGeom>
          <a:ln w="57150"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5" name="Прямая соединительная линия 4"/>
          <p:cNvCxnSpPr/>
          <p:nvPr/>
        </p:nvCxnSpPr>
        <p:spPr>
          <a:xfrm>
            <a:off x="3059832" y="2708920"/>
            <a:ext cx="2160240" cy="576064"/>
          </a:xfrm>
          <a:prstGeom prst="line">
            <a:avLst/>
          </a:prstGeom>
          <a:ln w="5715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>
            <a:off x="3563888" y="3933056"/>
            <a:ext cx="1656184" cy="0"/>
          </a:xfrm>
          <a:prstGeom prst="line">
            <a:avLst/>
          </a:prstGeom>
          <a:ln w="5715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7977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http://img1.joyreactor.cc/pics/comment/full/poorlydrawnlines-%D0%9A%D0%BE%D0%BC%D0%B8%D0%BA%D1%81%D1%8B-%D1%80%D1%8B%D1%86%D0%B0%D1%80%D0%B8-%D0%BB%D1%8C%D0%B2%D1%8B-1909313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5575" y="-136525"/>
            <a:ext cx="152400" cy="152400"/>
          </a:xfrm>
          <a:prstGeom prst="rect">
            <a:avLst/>
          </a:prstGeom>
          <a:noFill/>
        </p:spPr>
      </p:pic>
      <p:pic>
        <p:nvPicPr>
          <p:cNvPr id="21508" name="Picture 4" descr="http://img1.joyreactor.cc/pics/comment/full/poorlydrawnlines-%D0%9A%D0%BE%D0%BC%D0%B8%D0%BA%D1%81%D1%8B-%D1%80%D1%8B%D1%86%D0%B0%D1%80%D0%B8-%D0%BB%D1%8C%D0%B2%D1%8B-1909313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5575" y="-136525"/>
            <a:ext cx="152400" cy="152400"/>
          </a:xfrm>
          <a:prstGeom prst="rect">
            <a:avLst/>
          </a:prstGeom>
          <a:noFill/>
        </p:spPr>
      </p:pic>
      <p:pic>
        <p:nvPicPr>
          <p:cNvPr id="21510" name="Picture 6" descr="https://static.wallpapers-anime.com/upload/20170507/272/l/y/V/lyVEEF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80528" y="-68618"/>
            <a:ext cx="9414061" cy="692661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9212"/>
          <a:stretch/>
        </p:blipFill>
        <p:spPr bwMode="auto">
          <a:xfrm>
            <a:off x="259041" y="188640"/>
            <a:ext cx="6968772" cy="21602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5567"/>
          <a:stretch/>
        </p:blipFill>
        <p:spPr bwMode="auto">
          <a:xfrm>
            <a:off x="3085106" y="2939680"/>
            <a:ext cx="5886278" cy="38150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635570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2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pic>
          <p:nvPicPr>
            <p:cNvPr id="2" name="Рисунок 1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9144000" cy="6858000"/>
            </a:xfrm>
            <a:prstGeom prst="rect">
              <a:avLst/>
            </a:prstGeom>
          </p:spPr>
        </p:pic>
        <p:pic>
          <p:nvPicPr>
            <p:cNvPr id="3074" name="Picture 2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0" b="92500" l="0" r="98857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7421"/>
            <a:stretch/>
          </p:blipFill>
          <p:spPr bwMode="auto">
            <a:xfrm>
              <a:off x="2843808" y="1196752"/>
              <a:ext cx="3844189" cy="549090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https://w-dog.ru/wallpapers/5/6/32488513465069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178698"/>
          </a:xfrm>
        </p:spPr>
        <p:txBody>
          <a:bodyPr>
            <a:normAutofit/>
          </a:bodyPr>
          <a:lstStyle/>
          <a:p>
            <a:r>
              <a:rPr lang="ru-RU" sz="9600" b="1" dirty="0">
                <a:latin typeface="Times New Roman" pitchFamily="18" charset="0"/>
                <a:cs typeface="Times New Roman" pitchFamily="18" charset="0"/>
              </a:rPr>
              <a:t>3   1   4   2   5 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6" y="-13448"/>
            <a:ext cx="9143584" cy="66828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8674"/>
            <a:ext cx="9144000" cy="68666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628800"/>
            <a:ext cx="8702012" cy="34489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3" name="Прямая соединительная линия 2"/>
          <p:cNvCxnSpPr/>
          <p:nvPr/>
        </p:nvCxnSpPr>
        <p:spPr>
          <a:xfrm>
            <a:off x="1547664" y="3717032"/>
            <a:ext cx="1296144" cy="648072"/>
          </a:xfrm>
          <a:prstGeom prst="line">
            <a:avLst/>
          </a:prstGeom>
          <a:ln w="57150"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5" name="Прямая соединительная линия 4"/>
          <p:cNvCxnSpPr/>
          <p:nvPr/>
        </p:nvCxnSpPr>
        <p:spPr>
          <a:xfrm>
            <a:off x="3203848" y="3933056"/>
            <a:ext cx="2232248" cy="432048"/>
          </a:xfrm>
          <a:prstGeom prst="line">
            <a:avLst/>
          </a:prstGeom>
          <a:ln w="5715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 flipH="1">
            <a:off x="4602526" y="3933056"/>
            <a:ext cx="329514" cy="432048"/>
          </a:xfrm>
          <a:prstGeom prst="line">
            <a:avLst/>
          </a:prstGeom>
          <a:ln w="5715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>
            <a:off x="6444208" y="3933056"/>
            <a:ext cx="576064" cy="504056"/>
          </a:xfrm>
          <a:prstGeom prst="line">
            <a:avLst/>
          </a:prstGeom>
          <a:ln w="5715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 flipH="1">
            <a:off x="7308304" y="4041068"/>
            <a:ext cx="504056" cy="540060"/>
          </a:xfrm>
          <a:prstGeom prst="line">
            <a:avLst/>
          </a:prstGeom>
          <a:ln w="5715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032953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84</TotalTime>
  <Words>19</Words>
  <Application>Microsoft Office PowerPoint</Application>
  <PresentationFormat>Экран (4:3)</PresentationFormat>
  <Paragraphs>4</Paragraphs>
  <Slides>12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7" baseType="lpstr">
      <vt:lpstr>Arial</vt:lpstr>
      <vt:lpstr>Calibri</vt:lpstr>
      <vt:lpstr>ShellyAllegroC</vt:lpstr>
      <vt:lpstr>Times New Roman</vt:lpstr>
      <vt:lpstr>Тема Office</vt:lpstr>
      <vt:lpstr>          </vt:lpstr>
      <vt:lpstr>Презентация PowerPoint</vt:lpstr>
      <vt:lpstr>Презентация PowerPoint</vt:lpstr>
      <vt:lpstr>Презентация PowerPoint</vt:lpstr>
      <vt:lpstr>Презентация PowerPoint</vt:lpstr>
      <vt:lpstr>3   1   4   2   5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1</dc:creator>
  <cp:lastModifiedBy>Ольга Сафонова</cp:lastModifiedBy>
  <cp:revision>12</cp:revision>
  <dcterms:created xsi:type="dcterms:W3CDTF">2018-10-03T11:14:36Z</dcterms:created>
  <dcterms:modified xsi:type="dcterms:W3CDTF">2022-11-02T10:28:09Z</dcterms:modified>
</cp:coreProperties>
</file>