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1EDC0-4A13-4C80-AC79-68DA387ED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B812CC-5D96-4160-9D40-DDA13CD36E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F90537-B93D-46A3-A553-563DB3356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D34FC0-C9EA-44FA-93F4-DA8C6C8EA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3D5CDF-7BA4-4160-9345-8D076177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366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E20FFF-0C0F-4719-8EC3-9291E9444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795454-1B98-48A4-BE67-E792702B6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6A24A6-1FA7-4EFD-BF42-A81FBC3CD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8AC9F4-918C-4BCC-A30C-A46D4AE12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5B7628-BF34-46C1-805B-E49154A6B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568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45BF1BC-22EF-4ABE-80E6-99E4E795BC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B0F68A4-8D5C-41B6-A9CD-17BAA6BCAB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F72629-E3C9-4A08-B6AD-721BA38B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DBF39F-BE8F-4DBD-96F4-0518F73D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104FC7-1906-4DE4-B321-35AADCC05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084625-26E6-4357-91AE-47B8BFEC9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E005E3-F494-4C47-9740-99EDADB4B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66C4BE-E9B7-46C3-B241-A17F78221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310262-0EA8-42F0-9D8A-ACA48FB40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8FD627-C897-4C1A-9490-55AC882FB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61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1F53A8-1C02-4661-96ED-D56A3D3A1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685F91-313A-46E7-8D1D-85A29C1CF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E9A9DC-7065-41F0-AE37-69AA2F4B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754891-9C77-4FAE-A710-C8FB65B7F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2D4C08-9FCB-4562-9EA0-548CD37E0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14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9F7554-DDCE-492B-928D-E31B04759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0928B6-1FEA-4D23-8ED8-B1DDCB676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038F4C-967A-4014-B350-685693F8A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FF43C9-810E-4C38-81BB-AF806014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6AE997-D828-476B-8F42-54CD5760F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4105D4-565B-4E61-B48E-929A7A99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8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ABD9F8-78CA-4B47-A9D1-AD67A9A29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D2A921-A9CD-4018-9F40-2EA70266A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6F6A8E-BF3F-4987-9FFB-AA923A6A7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772F5D-FDEC-4C2C-A994-FA21379CF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207695-9284-455E-9E42-23538848D3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8465622-A41D-4410-9996-FF22F0F85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958DA1B-4C58-4296-88AF-0861AF85B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113A306-4EB3-4AD6-B0AD-5A9B22AA7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332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F139B-9D9F-4502-AB3D-EF2E83092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44069E-F816-4DD9-8FCB-543789BCA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D29B58E-6099-4DAE-9B40-5E8074F40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A21A808-EA65-4D84-81A4-F4E24D4A1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90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2F95685-CA17-4100-9A6D-67665DDDE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D560E1E-CBF5-494E-AB91-BAC9CF2F9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4A0015-E75C-4ED8-BC49-0DDA2343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98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6330D-B1C8-484E-8A57-44977B285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D46A76-5220-4F04-AD6E-0FDB8925D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0FE667-739F-45DB-BBED-1112F4D85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CED65F-1180-4FEC-8F7C-1DBA1E5F4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5752E9-A1A0-40B0-9F03-222A2BA54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284095-5C92-4591-97C3-1481574AC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1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70032-F76F-4EC5-B655-13D46932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3DC4EB-F805-4536-94DD-8E7963B92A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9EDA75-2471-4E9E-B7AE-49D90769E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06DBBE-0151-4F9D-9D7D-03CF05CB0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6616B63-D6FB-4C43-8147-A0FD902FD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E6AA5D-93FC-4839-BF42-185638192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82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48802E-FEA4-456F-B160-42D29E20D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FCABA6-A021-435D-B05A-02C9224A3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F93F26-7843-407E-8DE2-0F03AD1D60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CA1CA-59BD-4C90-8F00-61749A9F0D8B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399E87-0862-429E-AA6F-311A9C7EE4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1BABC9-65B5-4187-9575-8351AE19A1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8B32-C238-4683-A24A-88875146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55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0AF518-E39A-4948-835B-41462F10A5C4}"/>
              </a:ext>
            </a:extLst>
          </p:cNvPr>
          <p:cNvSpPr txBox="1"/>
          <p:nvPr/>
        </p:nvSpPr>
        <p:spPr>
          <a:xfrm>
            <a:off x="862035" y="848794"/>
            <a:ext cx="1046792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>
                <a:latin typeface="Comic Sans MS" panose="030F0702030302020204" pitchFamily="66" charset="0"/>
              </a:rPr>
              <a:t>Урок обучения грамоте</a:t>
            </a:r>
          </a:p>
          <a:p>
            <a:pPr algn="ctr"/>
            <a:endParaRPr lang="ru-RU" sz="7200" dirty="0">
              <a:latin typeface="Comic Sans MS" panose="030F0702030302020204" pitchFamily="66" charset="0"/>
            </a:endParaRPr>
          </a:p>
          <a:p>
            <a:pPr algn="ctr"/>
            <a:r>
              <a:rPr lang="ru-RU" sz="7200" dirty="0">
                <a:latin typeface="Comic Sans MS" panose="030F0702030302020204" pitchFamily="66" charset="0"/>
              </a:rPr>
              <a:t>1 класс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5587A8-3117-4F5C-AD97-0E8BD7E204E3}"/>
              </a:ext>
            </a:extLst>
          </p:cNvPr>
          <p:cNvSpPr txBox="1"/>
          <p:nvPr/>
        </p:nvSpPr>
        <p:spPr>
          <a:xfrm>
            <a:off x="10799064" y="625449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25.11.2019</a:t>
            </a:r>
          </a:p>
        </p:txBody>
      </p:sp>
    </p:spTree>
    <p:extLst>
      <p:ext uri="{BB962C8B-B14F-4D97-AF65-F5344CB8AC3E}">
        <p14:creationId xmlns:p14="http://schemas.microsoft.com/office/powerpoint/2010/main" val="1297468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D795B7-3E0D-4C91-A260-049A13471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670" y="228865"/>
            <a:ext cx="4695601" cy="6426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27DE28-C612-4343-881A-36F5B7A5BBCF}"/>
              </a:ext>
            </a:extLst>
          </p:cNvPr>
          <p:cNvSpPr txBox="1"/>
          <p:nvPr/>
        </p:nvSpPr>
        <p:spPr>
          <a:xfrm>
            <a:off x="456632" y="985421"/>
            <a:ext cx="60664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Monotype Corsiva" panose="03010101010201010101" pitchFamily="66" charset="0"/>
              </a:rPr>
              <a:t>Азбука</a:t>
            </a:r>
          </a:p>
          <a:p>
            <a:pPr algn="ctr"/>
            <a:r>
              <a:rPr lang="ru-RU" sz="9600" dirty="0">
                <a:latin typeface="Monotype Corsiva" panose="03010101010201010101" pitchFamily="66" charset="0"/>
              </a:rPr>
              <a:t> </a:t>
            </a:r>
            <a:r>
              <a:rPr lang="ru-RU" sz="9600" dirty="0" err="1">
                <a:latin typeface="Monotype Corsiva" panose="03010101010201010101" pitchFamily="66" charset="0"/>
              </a:rPr>
              <a:t>стр</a:t>
            </a:r>
            <a:r>
              <a:rPr lang="ru-RU" sz="9600" dirty="0">
                <a:latin typeface="Monotype Corsiva" panose="03010101010201010101" pitchFamily="66" charset="0"/>
              </a:rPr>
              <a:t> 4.</a:t>
            </a:r>
          </a:p>
        </p:txBody>
      </p:sp>
    </p:spTree>
    <p:extLst>
      <p:ext uri="{BB962C8B-B14F-4D97-AF65-F5344CB8AC3E}">
        <p14:creationId xmlns:p14="http://schemas.microsoft.com/office/powerpoint/2010/main" val="3844940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5A8CE9-C3C3-4741-BF78-235E57FC7F2C}"/>
              </a:ext>
            </a:extLst>
          </p:cNvPr>
          <p:cNvSpPr txBox="1"/>
          <p:nvPr/>
        </p:nvSpPr>
        <p:spPr>
          <a:xfrm>
            <a:off x="1784412" y="12073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40F124-1A71-4428-A37E-D7933084D0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7" y="420321"/>
            <a:ext cx="1909624" cy="24908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52F5F2-4313-4CA7-9216-AF0B6AF90E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134" y="2911135"/>
            <a:ext cx="3609513" cy="36095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D5F39F3-D78A-4BAE-BC66-16D93EBC228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5" y="868588"/>
            <a:ext cx="5569091" cy="556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6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BCC11D-B306-4B93-97A2-47CFB923E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514" y="193033"/>
            <a:ext cx="4876201" cy="64719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47ED67-9CDF-4C9B-956D-FE0D05CBD92E}"/>
              </a:ext>
            </a:extLst>
          </p:cNvPr>
          <p:cNvSpPr txBox="1"/>
          <p:nvPr/>
        </p:nvSpPr>
        <p:spPr>
          <a:xfrm>
            <a:off x="456632" y="985421"/>
            <a:ext cx="60664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Monotype Corsiva" panose="03010101010201010101" pitchFamily="66" charset="0"/>
              </a:rPr>
              <a:t>Азбука</a:t>
            </a:r>
          </a:p>
          <a:p>
            <a:pPr algn="ctr"/>
            <a:r>
              <a:rPr lang="ru-RU" sz="9600" dirty="0">
                <a:latin typeface="Monotype Corsiva" panose="03010101010201010101" pitchFamily="66" charset="0"/>
              </a:rPr>
              <a:t> </a:t>
            </a:r>
            <a:r>
              <a:rPr lang="ru-RU" sz="9600" dirty="0" err="1">
                <a:latin typeface="Monotype Corsiva" panose="03010101010201010101" pitchFamily="66" charset="0"/>
              </a:rPr>
              <a:t>стр</a:t>
            </a:r>
            <a:r>
              <a:rPr lang="ru-RU" sz="9600" dirty="0">
                <a:latin typeface="Monotype Corsiva" panose="03010101010201010101" pitchFamily="66" charset="0"/>
              </a:rPr>
              <a:t> 5.</a:t>
            </a:r>
          </a:p>
        </p:txBody>
      </p:sp>
    </p:spTree>
    <p:extLst>
      <p:ext uri="{BB962C8B-B14F-4D97-AF65-F5344CB8AC3E}">
        <p14:creationId xmlns:p14="http://schemas.microsoft.com/office/powerpoint/2010/main" val="1079068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98AF4C-340D-4ECA-917E-03C8C8BF6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857" y="238515"/>
            <a:ext cx="4695601" cy="6407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4AF3A9-5500-4609-AE1C-52E47475EA49}"/>
              </a:ext>
            </a:extLst>
          </p:cNvPr>
          <p:cNvSpPr txBox="1"/>
          <p:nvPr/>
        </p:nvSpPr>
        <p:spPr>
          <a:xfrm>
            <a:off x="456632" y="985421"/>
            <a:ext cx="60664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Monotype Corsiva" panose="03010101010201010101" pitchFamily="66" charset="0"/>
              </a:rPr>
              <a:t>Азбука</a:t>
            </a:r>
          </a:p>
          <a:p>
            <a:pPr algn="ctr"/>
            <a:r>
              <a:rPr lang="ru-RU" sz="9600" dirty="0">
                <a:latin typeface="Monotype Corsiva" panose="03010101010201010101" pitchFamily="66" charset="0"/>
              </a:rPr>
              <a:t> </a:t>
            </a:r>
            <a:r>
              <a:rPr lang="ru-RU" sz="9600" dirty="0" err="1">
                <a:latin typeface="Monotype Corsiva" panose="03010101010201010101" pitchFamily="66" charset="0"/>
              </a:rPr>
              <a:t>стр</a:t>
            </a:r>
            <a:r>
              <a:rPr lang="ru-RU" sz="9600" dirty="0">
                <a:latin typeface="Monotype Corsiva" panose="03010101010201010101" pitchFamily="66" charset="0"/>
              </a:rPr>
              <a:t> 6.</a:t>
            </a:r>
          </a:p>
        </p:txBody>
      </p:sp>
    </p:spTree>
    <p:extLst>
      <p:ext uri="{BB962C8B-B14F-4D97-AF65-F5344CB8AC3E}">
        <p14:creationId xmlns:p14="http://schemas.microsoft.com/office/powerpoint/2010/main" val="364764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620132-BA54-4EA7-89E1-A758BD3F72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52" y="668588"/>
            <a:ext cx="11576296" cy="55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05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994A4C-2C9B-4C25-AB2A-E45DC01BF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07" y="0"/>
            <a:ext cx="4436983" cy="31363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D6A5B1-A36F-44D5-A923-D3D3EAFB8B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466" y="2222659"/>
            <a:ext cx="4114763" cy="29397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D9FF80-0FC9-46A9-81CA-3008C3E6133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830" y="3442315"/>
            <a:ext cx="3770752" cy="30844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9210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38C3CC-53C1-44DD-BD6E-277F7733D6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" b="4759"/>
          <a:stretch/>
        </p:blipFill>
        <p:spPr>
          <a:xfrm>
            <a:off x="776668" y="564070"/>
            <a:ext cx="10881932" cy="5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252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3A0808-FBEA-4A1B-B755-43ED77A36A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FAF9"/>
              </a:clrFrom>
              <a:clrTo>
                <a:srgbClr val="F8FA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3" y="383225"/>
            <a:ext cx="5920983" cy="33749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05EEB1-A11F-4071-81B3-9AEDEA10CD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614" y="2508226"/>
            <a:ext cx="5415650" cy="406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8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04" y="-14004"/>
            <a:ext cx="12277818" cy="6884633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BAE2329-B570-422E-9D21-8710EC4DB277}"/>
              </a:ext>
            </a:extLst>
          </p:cNvPr>
          <p:cNvGrpSpPr/>
          <p:nvPr/>
        </p:nvGrpSpPr>
        <p:grpSpPr>
          <a:xfrm>
            <a:off x="1431410" y="3388498"/>
            <a:ext cx="2983576" cy="3282695"/>
            <a:chOff x="1734728" y="3136392"/>
            <a:chExt cx="2983576" cy="328269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A4AD1261-E550-45D0-9980-A12B2B01D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23" b="96477" l="10000" r="90000">
                          <a14:foregroundMark x1="44405" y1="3636" x2="51548" y2="3636"/>
                          <a14:foregroundMark x1="47857" y1="96477" x2="51310" y2="964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4728" y="3293436"/>
              <a:ext cx="2983576" cy="3125651"/>
            </a:xfrm>
            <a:prstGeom prst="rect">
              <a:avLst/>
            </a:prstGeom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67FBCFE1-6F63-4505-9A25-E8488AD4AA4A}"/>
                </a:ext>
              </a:extLst>
            </p:cNvPr>
            <p:cNvSpPr/>
            <p:nvPr/>
          </p:nvSpPr>
          <p:spPr>
            <a:xfrm>
              <a:off x="2770632" y="3136392"/>
              <a:ext cx="768096" cy="29260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4422C7-50A7-4460-ACF5-6E18B16178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6477" l="10000" r="90000">
                        <a14:foregroundMark x1="44405" y1="3636" x2="51548" y2="3636"/>
                        <a14:foregroundMark x1="47857" y1="96477" x2="51310" y2="964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81"/>
          <a:stretch/>
        </p:blipFill>
        <p:spPr>
          <a:xfrm>
            <a:off x="7830312" y="3668340"/>
            <a:ext cx="2983576" cy="297934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179D27B-29F1-46DD-9D3C-421BD0F479EC}"/>
              </a:ext>
            </a:extLst>
          </p:cNvPr>
          <p:cNvSpPr/>
          <p:nvPr/>
        </p:nvSpPr>
        <p:spPr>
          <a:xfrm>
            <a:off x="8412480" y="3511296"/>
            <a:ext cx="597410" cy="21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4B2B8C40-ABA2-4925-95BE-7C281C58FCB3}"/>
              </a:ext>
            </a:extLst>
          </p:cNvPr>
          <p:cNvGrpSpPr/>
          <p:nvPr/>
        </p:nvGrpSpPr>
        <p:grpSpPr>
          <a:xfrm>
            <a:off x="411659" y="244247"/>
            <a:ext cx="1327204" cy="1437212"/>
            <a:chOff x="569334" y="288134"/>
            <a:chExt cx="1327204" cy="143721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C105C6DC-90C4-47C7-94DD-705A010F6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334" y="398142"/>
              <a:ext cx="1327204" cy="132720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F592D00-4D34-4ABE-A002-90E446238D33}"/>
                </a:ext>
              </a:extLst>
            </p:cNvPr>
            <p:cNvSpPr txBox="1"/>
            <p:nvPr/>
          </p:nvSpPr>
          <p:spPr>
            <a:xfrm>
              <a:off x="815866" y="288134"/>
              <a:ext cx="4563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А</a:t>
              </a: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166330D6-95CE-423E-AE96-54C38A96E014}"/>
              </a:ext>
            </a:extLst>
          </p:cNvPr>
          <p:cNvGrpSpPr/>
          <p:nvPr/>
        </p:nvGrpSpPr>
        <p:grpSpPr>
          <a:xfrm>
            <a:off x="10569793" y="1756585"/>
            <a:ext cx="1182325" cy="1420348"/>
            <a:chOff x="10714740" y="242647"/>
            <a:chExt cx="1222077" cy="13775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9B978454-7D4C-4292-8856-0BB967FE1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4740" y="398142"/>
              <a:ext cx="1222077" cy="1222077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78E13B4-68D8-4213-BABE-A561AE6D8AF3}"/>
                </a:ext>
              </a:extLst>
            </p:cNvPr>
            <p:cNvSpPr txBox="1"/>
            <p:nvPr/>
          </p:nvSpPr>
          <p:spPr>
            <a:xfrm>
              <a:off x="10948202" y="242647"/>
              <a:ext cx="73770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О</a:t>
              </a: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7DE3C78D-CCA4-4557-9983-4B1317BC2B31}"/>
              </a:ext>
            </a:extLst>
          </p:cNvPr>
          <p:cNvGrpSpPr/>
          <p:nvPr/>
        </p:nvGrpSpPr>
        <p:grpSpPr>
          <a:xfrm>
            <a:off x="3417890" y="704312"/>
            <a:ext cx="1421358" cy="1480849"/>
            <a:chOff x="5392432" y="421103"/>
            <a:chExt cx="1421358" cy="1480849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B5F2CD7-370B-48DB-9513-25FC96377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2432" y="480594"/>
              <a:ext cx="1421358" cy="1421358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70A347-138A-4D7F-AF2D-90E7B57AAFF8}"/>
                </a:ext>
              </a:extLst>
            </p:cNvPr>
            <p:cNvSpPr txBox="1"/>
            <p:nvPr/>
          </p:nvSpPr>
          <p:spPr>
            <a:xfrm>
              <a:off x="5835764" y="421103"/>
              <a:ext cx="62388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У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5A808AB-2844-4B84-A674-EB13703A8B51}"/>
              </a:ext>
            </a:extLst>
          </p:cNvPr>
          <p:cNvGrpSpPr/>
          <p:nvPr/>
        </p:nvGrpSpPr>
        <p:grpSpPr>
          <a:xfrm>
            <a:off x="1929387" y="165985"/>
            <a:ext cx="2374497" cy="1788511"/>
            <a:chOff x="3312053" y="749799"/>
            <a:chExt cx="2374497" cy="1788511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4F43AFA5-C6CB-4259-AC3A-A74D28676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053" y="876162"/>
              <a:ext cx="2374497" cy="1662148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218933A-904C-4B3B-A655-1C7D021AA7EE}"/>
                </a:ext>
              </a:extLst>
            </p:cNvPr>
            <p:cNvSpPr txBox="1"/>
            <p:nvPr/>
          </p:nvSpPr>
          <p:spPr>
            <a:xfrm>
              <a:off x="4139323" y="749799"/>
              <a:ext cx="73289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ы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6D60DA61-4B63-4E84-A28D-47A037AC24BA}"/>
              </a:ext>
            </a:extLst>
          </p:cNvPr>
          <p:cNvGrpSpPr/>
          <p:nvPr/>
        </p:nvGrpSpPr>
        <p:grpSpPr>
          <a:xfrm>
            <a:off x="9482221" y="253632"/>
            <a:ext cx="2211769" cy="1427827"/>
            <a:chOff x="5039491" y="3015660"/>
            <a:chExt cx="2211769" cy="1427827"/>
          </a:xfrm>
        </p:grpSpPr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57CB8314-162C-45A3-B7A7-FBE632CC8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491" y="3113477"/>
              <a:ext cx="2211769" cy="1330010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CD0C563-2CF6-4DFF-875B-007CE23BCEB7}"/>
                </a:ext>
              </a:extLst>
            </p:cNvPr>
            <p:cNvSpPr txBox="1"/>
            <p:nvPr/>
          </p:nvSpPr>
          <p:spPr>
            <a:xfrm>
              <a:off x="5808868" y="3015660"/>
              <a:ext cx="6190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Я</a:t>
              </a: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0AA274F6-82C6-4992-BD6C-1CBF0BADACD1}"/>
              </a:ext>
            </a:extLst>
          </p:cNvPr>
          <p:cNvGrpSpPr/>
          <p:nvPr/>
        </p:nvGrpSpPr>
        <p:grpSpPr>
          <a:xfrm>
            <a:off x="4558748" y="1981389"/>
            <a:ext cx="2486027" cy="1740219"/>
            <a:chOff x="9705973" y="2358585"/>
            <a:chExt cx="2486027" cy="1740219"/>
          </a:xfrm>
        </p:grpSpPr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8CDC272A-3DEC-46C6-B289-BA7513769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973" y="2358585"/>
              <a:ext cx="2486027" cy="1740219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B310298-46B3-44CC-85E2-9D4EA93F50FF}"/>
                </a:ext>
              </a:extLst>
            </p:cNvPr>
            <p:cNvSpPr txBox="1"/>
            <p:nvPr/>
          </p:nvSpPr>
          <p:spPr>
            <a:xfrm>
              <a:off x="10596984" y="2402445"/>
              <a:ext cx="7024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И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A305DD7F-29DB-4C13-980E-287D48D2DB88}"/>
              </a:ext>
            </a:extLst>
          </p:cNvPr>
          <p:cNvGrpSpPr/>
          <p:nvPr/>
        </p:nvGrpSpPr>
        <p:grpSpPr>
          <a:xfrm>
            <a:off x="3175430" y="2280354"/>
            <a:ext cx="2486029" cy="1740220"/>
            <a:chOff x="7882541" y="622549"/>
            <a:chExt cx="2486029" cy="1740220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1C45CA69-102D-4E1B-8FC4-AC2B298C1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2541" y="622549"/>
              <a:ext cx="2486029" cy="174022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4419FC2-26FA-48A2-B835-B5D6BA56D04D}"/>
                </a:ext>
              </a:extLst>
            </p:cNvPr>
            <p:cNvSpPr txBox="1"/>
            <p:nvPr/>
          </p:nvSpPr>
          <p:spPr>
            <a:xfrm>
              <a:off x="8818564" y="677678"/>
              <a:ext cx="61747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Е</a:t>
              </a: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10539707-B4A9-47B5-8FE7-DAB7F2D0A533}"/>
              </a:ext>
            </a:extLst>
          </p:cNvPr>
          <p:cNvGrpSpPr/>
          <p:nvPr/>
        </p:nvGrpSpPr>
        <p:grpSpPr>
          <a:xfrm>
            <a:off x="1360437" y="802931"/>
            <a:ext cx="1189620" cy="1318898"/>
            <a:chOff x="2328812" y="351316"/>
            <a:chExt cx="1189620" cy="1318898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719C247F-F533-436B-BC36-9CEA16458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8812" y="480594"/>
              <a:ext cx="1189620" cy="118962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C036C9-0E4C-4C45-8C45-1874A7A86EF8}"/>
                </a:ext>
              </a:extLst>
            </p:cNvPr>
            <p:cNvSpPr txBox="1"/>
            <p:nvPr/>
          </p:nvSpPr>
          <p:spPr>
            <a:xfrm>
              <a:off x="2570588" y="351316"/>
              <a:ext cx="7168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Н</a:t>
              </a: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5CB83F63-29B5-48A4-B8CB-0D393AC37184}"/>
              </a:ext>
            </a:extLst>
          </p:cNvPr>
          <p:cNvGrpSpPr/>
          <p:nvPr/>
        </p:nvGrpSpPr>
        <p:grpSpPr>
          <a:xfrm>
            <a:off x="4054810" y="210313"/>
            <a:ext cx="2373138" cy="1556722"/>
            <a:chOff x="1668551" y="2043647"/>
            <a:chExt cx="2373138" cy="1556722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B6E476AE-4943-461C-B3E4-C45E06FAC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551" y="2173322"/>
              <a:ext cx="2373138" cy="142704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08E89-1139-4F49-B4EB-40C843F17424}"/>
                </a:ext>
              </a:extLst>
            </p:cNvPr>
            <p:cNvSpPr txBox="1"/>
            <p:nvPr/>
          </p:nvSpPr>
          <p:spPr>
            <a:xfrm>
              <a:off x="2467576" y="2043647"/>
              <a:ext cx="4817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М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1535000D-E6D9-496D-B8CB-D7815E9F5DFC}"/>
              </a:ext>
            </a:extLst>
          </p:cNvPr>
          <p:cNvGrpSpPr/>
          <p:nvPr/>
        </p:nvGrpSpPr>
        <p:grpSpPr>
          <a:xfrm>
            <a:off x="5808868" y="671978"/>
            <a:ext cx="1355553" cy="1453453"/>
            <a:chOff x="6755301" y="1175121"/>
            <a:chExt cx="1355553" cy="1453453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5280AE94-FEE7-4D11-BC52-D3410AE45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5301" y="1273021"/>
              <a:ext cx="1355553" cy="1355553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EA3752B-48B0-4B93-B9AA-C4332BFEFFEE}"/>
                </a:ext>
              </a:extLst>
            </p:cNvPr>
            <p:cNvSpPr txBox="1"/>
            <p:nvPr/>
          </p:nvSpPr>
          <p:spPr>
            <a:xfrm>
              <a:off x="7070905" y="1175121"/>
              <a:ext cx="6960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Л</a:t>
              </a: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1EF3526B-E160-4B3B-9D91-C7D3A93C2982}"/>
              </a:ext>
            </a:extLst>
          </p:cNvPr>
          <p:cNvGrpSpPr/>
          <p:nvPr/>
        </p:nvGrpSpPr>
        <p:grpSpPr>
          <a:xfrm>
            <a:off x="-180421" y="1651584"/>
            <a:ext cx="2420483" cy="1694338"/>
            <a:chOff x="-180421" y="1651584"/>
            <a:chExt cx="2420483" cy="1694338"/>
          </a:xfrm>
        </p:grpSpPr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317B4C34-63DD-4397-8EB5-1EC1FB810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421" y="1651584"/>
              <a:ext cx="2420483" cy="1694338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E7E8D7E-5685-432B-BA0E-683C18C56C06}"/>
                </a:ext>
              </a:extLst>
            </p:cNvPr>
            <p:cNvSpPr txBox="1"/>
            <p:nvPr/>
          </p:nvSpPr>
          <p:spPr>
            <a:xfrm>
              <a:off x="828744" y="1703801"/>
              <a:ext cx="5453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Р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7B9618A9-85C6-45B3-A995-E5CEEFFAE6BC}"/>
              </a:ext>
            </a:extLst>
          </p:cNvPr>
          <p:cNvGrpSpPr/>
          <p:nvPr/>
        </p:nvGrpSpPr>
        <p:grpSpPr>
          <a:xfrm>
            <a:off x="8057612" y="457603"/>
            <a:ext cx="2420483" cy="1694338"/>
            <a:chOff x="9932882" y="1594840"/>
            <a:chExt cx="2420483" cy="1694338"/>
          </a:xfrm>
        </p:grpSpPr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B721616-6F56-4C64-B2CC-63B179AF2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2882" y="1594840"/>
              <a:ext cx="2420483" cy="1694338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63CE67F-C54D-4F4A-9D6A-7C4605C6C2C9}"/>
                </a:ext>
              </a:extLst>
            </p:cNvPr>
            <p:cNvSpPr txBox="1"/>
            <p:nvPr/>
          </p:nvSpPr>
          <p:spPr>
            <a:xfrm>
              <a:off x="10891004" y="1683931"/>
              <a:ext cx="6030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latin typeface="Comic Sans MS" panose="030F0702030302020204" pitchFamily="66" charset="0"/>
                </a:rPr>
                <a:t>Б</a:t>
              </a:r>
            </a:p>
          </p:txBody>
        </p:sp>
      </p:grp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7B9888EA-9DF8-4A3F-A7F5-B07472B6EEE8}"/>
              </a:ext>
            </a:extLst>
          </p:cNvPr>
          <p:cNvGrpSpPr/>
          <p:nvPr/>
        </p:nvGrpSpPr>
        <p:grpSpPr>
          <a:xfrm>
            <a:off x="6958593" y="372974"/>
            <a:ext cx="1934334" cy="1203214"/>
            <a:chOff x="8860227" y="2280354"/>
            <a:chExt cx="1934334" cy="1203214"/>
          </a:xfrm>
        </p:grpSpPr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28BCC028-83EB-4927-8395-FC56916BE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0227" y="2320389"/>
              <a:ext cx="1934334" cy="1163179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4BD1AAC-B103-4DED-A364-1B65E37129B4}"/>
                </a:ext>
              </a:extLst>
            </p:cNvPr>
            <p:cNvSpPr txBox="1"/>
            <p:nvPr/>
          </p:nvSpPr>
          <p:spPr>
            <a:xfrm>
              <a:off x="9642606" y="2280354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latin typeface="Comic Sans MS" panose="030F0702030302020204" pitchFamily="66" charset="0"/>
                </a:rPr>
                <a:t>Г</a:t>
              </a:r>
            </a:p>
          </p:txBody>
        </p:sp>
      </p:grp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A5E4BA06-0AEE-45E3-B014-B6BC44F36A52}"/>
              </a:ext>
            </a:extLst>
          </p:cNvPr>
          <p:cNvGrpSpPr/>
          <p:nvPr/>
        </p:nvGrpSpPr>
        <p:grpSpPr>
          <a:xfrm>
            <a:off x="1874014" y="2072247"/>
            <a:ext cx="1934334" cy="1236528"/>
            <a:chOff x="1874014" y="2072247"/>
            <a:chExt cx="1934334" cy="1236528"/>
          </a:xfrm>
        </p:grpSpPr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78BCB221-EF6F-436B-9415-7A433BD21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4014" y="2145596"/>
              <a:ext cx="1934334" cy="1163179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603589E-FD9D-4BA0-A8CE-34090FF78461}"/>
                </a:ext>
              </a:extLst>
            </p:cNvPr>
            <p:cNvSpPr txBox="1"/>
            <p:nvPr/>
          </p:nvSpPr>
          <p:spPr>
            <a:xfrm>
              <a:off x="2625997" y="2072247"/>
              <a:ext cx="4924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latin typeface="Comic Sans MS" panose="030F0702030302020204" pitchFamily="66" charset="0"/>
                </a:rPr>
                <a:t>З</a:t>
              </a:r>
            </a:p>
          </p:txBody>
        </p:sp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844C44FE-3576-4008-B59E-02A3D3FCE706}"/>
              </a:ext>
            </a:extLst>
          </p:cNvPr>
          <p:cNvGrpSpPr/>
          <p:nvPr/>
        </p:nvGrpSpPr>
        <p:grpSpPr>
          <a:xfrm>
            <a:off x="7775095" y="2809876"/>
            <a:ext cx="1934334" cy="1262745"/>
            <a:chOff x="5157305" y="2243496"/>
            <a:chExt cx="1934334" cy="1262745"/>
          </a:xfrm>
        </p:grpSpPr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2DF4AAC5-F330-4BA5-8D39-70CEE7C28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305" y="2343062"/>
              <a:ext cx="1934334" cy="1163179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9BEC10A-3D6D-4687-9C8F-C3DB2A10B83D}"/>
                </a:ext>
              </a:extLst>
            </p:cNvPr>
            <p:cNvSpPr txBox="1"/>
            <p:nvPr/>
          </p:nvSpPr>
          <p:spPr>
            <a:xfrm>
              <a:off x="5886783" y="2243496"/>
              <a:ext cx="5245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>
                  <a:latin typeface="Comic Sans MS" panose="030F0702030302020204" pitchFamily="66" charset="0"/>
                </a:rPr>
                <a:t>С</a:t>
              </a:r>
            </a:p>
          </p:txBody>
        </p:sp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1CE4CDBC-04D5-42C1-8D77-D2059A962C09}"/>
              </a:ext>
            </a:extLst>
          </p:cNvPr>
          <p:cNvGrpSpPr/>
          <p:nvPr/>
        </p:nvGrpSpPr>
        <p:grpSpPr>
          <a:xfrm>
            <a:off x="6115940" y="3095678"/>
            <a:ext cx="2279634" cy="1595744"/>
            <a:chOff x="6792061" y="2125864"/>
            <a:chExt cx="2279634" cy="1595744"/>
          </a:xfrm>
        </p:grpSpPr>
        <p:pic>
          <p:nvPicPr>
            <p:cNvPr id="76" name="Рисунок 75">
              <a:extLst>
                <a:ext uri="{FF2B5EF4-FFF2-40B4-BE49-F238E27FC236}">
                  <a16:creationId xmlns:a16="http://schemas.microsoft.com/office/drawing/2014/main" id="{73DFB824-5391-4D2D-A242-44C747200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061" y="2125864"/>
              <a:ext cx="2279634" cy="1595744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B727510-625D-422A-A29A-329146C32DBE}"/>
                </a:ext>
              </a:extLst>
            </p:cNvPr>
            <p:cNvSpPr txBox="1"/>
            <p:nvPr/>
          </p:nvSpPr>
          <p:spPr>
            <a:xfrm>
              <a:off x="7604486" y="2243405"/>
              <a:ext cx="6030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latin typeface="Comic Sans MS" panose="030F0702030302020204" pitchFamily="66" charset="0"/>
                </a:rPr>
                <a:t>Т</a:t>
              </a:r>
            </a:p>
          </p:txBody>
        </p:sp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7CA5FCCE-F5F5-4C7A-BD8D-4E1E2C392A90}"/>
              </a:ext>
            </a:extLst>
          </p:cNvPr>
          <p:cNvGrpSpPr/>
          <p:nvPr/>
        </p:nvGrpSpPr>
        <p:grpSpPr>
          <a:xfrm>
            <a:off x="7193860" y="1715964"/>
            <a:ext cx="1182325" cy="1268374"/>
            <a:chOff x="7193860" y="1715964"/>
            <a:chExt cx="1182325" cy="1268374"/>
          </a:xfrm>
        </p:grpSpPr>
        <p:pic>
          <p:nvPicPr>
            <p:cNvPr id="79" name="Рисунок 78">
              <a:extLst>
                <a:ext uri="{FF2B5EF4-FFF2-40B4-BE49-F238E27FC236}">
                  <a16:creationId xmlns:a16="http://schemas.microsoft.com/office/drawing/2014/main" id="{0B45408A-4159-44FB-962F-CFC7C9611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3860" y="1802013"/>
              <a:ext cx="1182325" cy="1182325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446CC8D-68AB-42A4-87CF-47A901ABB2D5}"/>
                </a:ext>
              </a:extLst>
            </p:cNvPr>
            <p:cNvSpPr txBox="1"/>
            <p:nvPr/>
          </p:nvSpPr>
          <p:spPr>
            <a:xfrm>
              <a:off x="7547774" y="1715964"/>
              <a:ext cx="5405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>
                  <a:latin typeface="Comic Sans MS" panose="030F0702030302020204" pitchFamily="66" charset="0"/>
                </a:rPr>
                <a:t>В</a:t>
              </a:r>
            </a:p>
          </p:txBody>
        </p:sp>
      </p:grp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id="{A796E8B7-AFD4-4F9E-B39F-BBD977949F43}"/>
              </a:ext>
            </a:extLst>
          </p:cNvPr>
          <p:cNvGrpSpPr/>
          <p:nvPr/>
        </p:nvGrpSpPr>
        <p:grpSpPr>
          <a:xfrm>
            <a:off x="1424123" y="2614485"/>
            <a:ext cx="898770" cy="922537"/>
            <a:chOff x="1424123" y="2614485"/>
            <a:chExt cx="898770" cy="922537"/>
          </a:xfrm>
        </p:grpSpPr>
        <p:pic>
          <p:nvPicPr>
            <p:cNvPr id="81" name="Рисунок 80">
              <a:extLst>
                <a:ext uri="{FF2B5EF4-FFF2-40B4-BE49-F238E27FC236}">
                  <a16:creationId xmlns:a16="http://schemas.microsoft.com/office/drawing/2014/main" id="{A3AC5750-36DE-4EB9-BF45-9222D2F97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4123" y="2638252"/>
              <a:ext cx="898770" cy="898770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B4BDD79-7ACC-4902-B5C0-F80B66B2E7A9}"/>
                </a:ext>
              </a:extLst>
            </p:cNvPr>
            <p:cNvSpPr txBox="1"/>
            <p:nvPr/>
          </p:nvSpPr>
          <p:spPr>
            <a:xfrm>
              <a:off x="1599654" y="2614485"/>
              <a:ext cx="5100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Comic Sans MS" panose="030F0702030302020204" pitchFamily="66" charset="0"/>
                </a:rPr>
                <a:t>П</a:t>
              </a:r>
            </a:p>
          </p:txBody>
        </p:sp>
      </p:grpSp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0D72F449-971F-4D09-801B-0EFD0BD7FFF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717" y="3325166"/>
            <a:ext cx="1779759" cy="1070228"/>
          </a:xfrm>
          <a:prstGeom prst="rect">
            <a:avLst/>
          </a:prstGeom>
        </p:spPr>
      </p:pic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48B563EC-7B1A-4BD4-A3C3-9799DE191243}"/>
              </a:ext>
            </a:extLst>
          </p:cNvPr>
          <p:cNvGrpSpPr/>
          <p:nvPr/>
        </p:nvGrpSpPr>
        <p:grpSpPr>
          <a:xfrm>
            <a:off x="8932704" y="2034331"/>
            <a:ext cx="1779759" cy="1109512"/>
            <a:chOff x="7965125" y="2522387"/>
            <a:chExt cx="1779759" cy="1109512"/>
          </a:xfrm>
        </p:grpSpPr>
        <p:pic>
          <p:nvPicPr>
            <p:cNvPr id="83" name="Рисунок 82">
              <a:extLst>
                <a:ext uri="{FF2B5EF4-FFF2-40B4-BE49-F238E27FC236}">
                  <a16:creationId xmlns:a16="http://schemas.microsoft.com/office/drawing/2014/main" id="{966D7B39-8EBC-4663-8C90-FC2BB75DA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5125" y="2561671"/>
              <a:ext cx="1779759" cy="1070228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7B13C05-C02C-47BD-8ACD-F6269D3EE466}"/>
                </a:ext>
              </a:extLst>
            </p:cNvPr>
            <p:cNvSpPr txBox="1"/>
            <p:nvPr/>
          </p:nvSpPr>
          <p:spPr>
            <a:xfrm>
              <a:off x="8664604" y="2522387"/>
              <a:ext cx="4764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dirty="0">
                  <a:latin typeface="Comic Sans MS" panose="030F0702030302020204" pitchFamily="66" charset="0"/>
                </a:rPr>
                <a:t>К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88EF6C04-2480-4E7D-9302-E084270EF95B}"/>
              </a:ext>
            </a:extLst>
          </p:cNvPr>
          <p:cNvSpPr txBox="1"/>
          <p:nvPr/>
        </p:nvSpPr>
        <p:spPr>
          <a:xfrm>
            <a:off x="558192" y="3308775"/>
            <a:ext cx="500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Comic Sans MS" panose="030F0702030302020204" pitchFamily="66" charset="0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104300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1.66667E-6 0.26389 C -1.66667E-6 0.38217 0.02331 0.52801 0.04219 0.52801 L 0.08451 0.5280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2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7 L 0.01471 0.537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1.85185E-6 L -0.0388 0.12176 C -0.04857 0.14768 -0.05403 0.18611 -0.05403 0.22616 C -0.05403 0.27176 -0.04857 0.30787 -0.0388 0.33379 L 0.00495 0.45579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7.40741E-7 L 0.03984 0.09097 C 0.04883 0.11042 0.05404 0.13912 0.05404 0.16898 C 0.05404 0.20301 0.04883 0.23009 0.03984 0.24954 L -0.00026 0.34074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96 -7.40741E-7 L 0.01198 0.08218 C 0.03711 0.09977 0.05156 0.12546 0.05156 0.15255 C 0.05156 0.18333 0.03711 0.20787 0.01198 0.22546 L -0.09896 0.3081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19908 L -0.18255 0.01111 C -0.22044 -0.03125 -0.27747 -0.05393 -0.33737 -0.05393 C -0.40533 -0.05393 -0.45989 -0.03125 -0.49778 0.01111 L -0.6802 0.19908 " pathEditMode="relative" rAng="0" ptsTypes="AAAAA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10" y="-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69746 L -0.15599 0.21945 C -0.18841 0.11181 -0.23711 0.05394 -0.28828 0.05394 C -0.34648 0.05394 -0.3931 0.11181 -0.42552 0.21945 L -0.58138 0.69746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76" y="-3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26DD6C7-6E3E-4962-A74B-ED9358317E35}"/>
              </a:ext>
            </a:extLst>
          </p:cNvPr>
          <p:cNvSpPr txBox="1"/>
          <p:nvPr/>
        </p:nvSpPr>
        <p:spPr>
          <a:xfrm>
            <a:off x="4976986" y="25862"/>
            <a:ext cx="177484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dirty="0">
                <a:latin typeface="Monotype Corsiva" panose="03010101010201010101" pitchFamily="66" charset="0"/>
              </a:rPr>
              <a:t>Е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8C7EEC52-9463-474B-8A60-8FB8D33EF9BF}"/>
              </a:ext>
            </a:extLst>
          </p:cNvPr>
          <p:cNvCxnSpPr/>
          <p:nvPr/>
        </p:nvCxnSpPr>
        <p:spPr>
          <a:xfrm flipH="1">
            <a:off x="4418121" y="2503503"/>
            <a:ext cx="1118586" cy="13849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6FD7D449-C82E-4596-9900-F0A494ACCBA1}"/>
              </a:ext>
            </a:extLst>
          </p:cNvPr>
          <p:cNvCxnSpPr>
            <a:cxnSpLocks/>
          </p:cNvCxnSpPr>
          <p:nvPr/>
        </p:nvCxnSpPr>
        <p:spPr>
          <a:xfrm>
            <a:off x="6358882" y="2503503"/>
            <a:ext cx="1118586" cy="13849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ADFCBF0-C742-4268-9164-7B96E5371649}"/>
              </a:ext>
            </a:extLst>
          </p:cNvPr>
          <p:cNvSpPr txBox="1"/>
          <p:nvPr/>
        </p:nvSpPr>
        <p:spPr>
          <a:xfrm>
            <a:off x="2533752" y="3888419"/>
            <a:ext cx="19319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dirty="0">
                <a:latin typeface="Monotype Corsiva" panose="03010101010201010101" pitchFamily="66" charset="0"/>
              </a:rPr>
              <a:t>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B8B20F-77B7-4BCE-A1B5-468CCF74AA13}"/>
              </a:ext>
            </a:extLst>
          </p:cNvPr>
          <p:cNvSpPr txBox="1"/>
          <p:nvPr/>
        </p:nvSpPr>
        <p:spPr>
          <a:xfrm>
            <a:off x="6942624" y="3284737"/>
            <a:ext cx="194118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0" dirty="0">
                <a:latin typeface="Monotype Corsiva" panose="03010101010201010101" pitchFamily="66" charset="0"/>
              </a:rPr>
              <a:t>э</a:t>
            </a:r>
          </a:p>
        </p:txBody>
      </p:sp>
    </p:spTree>
    <p:extLst>
      <p:ext uri="{BB962C8B-B14F-4D97-AF65-F5344CB8AC3E}">
        <p14:creationId xmlns:p14="http://schemas.microsoft.com/office/powerpoint/2010/main" val="227358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ACAABD-0420-4E4D-8C18-6FA4492781D9}"/>
              </a:ext>
            </a:extLst>
          </p:cNvPr>
          <p:cNvSpPr txBox="1"/>
          <p:nvPr/>
        </p:nvSpPr>
        <p:spPr>
          <a:xfrm>
            <a:off x="4911428" y="578710"/>
            <a:ext cx="121860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>
                <a:latin typeface="Monotype Corsiva" panose="03010101010201010101" pitchFamily="66" charset="0"/>
              </a:rPr>
              <a:t>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9364D-7ADE-466D-ABE5-3A455FA602DC}"/>
              </a:ext>
            </a:extLst>
          </p:cNvPr>
          <p:cNvSpPr txBox="1"/>
          <p:nvPr/>
        </p:nvSpPr>
        <p:spPr>
          <a:xfrm>
            <a:off x="2209746" y="3801861"/>
            <a:ext cx="14943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>
                <a:latin typeface="Monotype Corsiva" panose="03010101010201010101" pitchFamily="66" charset="0"/>
              </a:rPr>
              <a:t>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BB198C-36D5-490F-9955-EC7086912763}"/>
              </a:ext>
            </a:extLst>
          </p:cNvPr>
          <p:cNvSpPr txBox="1"/>
          <p:nvPr/>
        </p:nvSpPr>
        <p:spPr>
          <a:xfrm>
            <a:off x="6405748" y="3801861"/>
            <a:ext cx="137730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>
                <a:latin typeface="Monotype Corsiva" panose="03010101010201010101" pitchFamily="66" charset="0"/>
              </a:rPr>
              <a:t>А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11A6B4B8-8AC8-46E4-A2B1-9A29381BF238}"/>
              </a:ext>
            </a:extLst>
          </p:cNvPr>
          <p:cNvCxnSpPr/>
          <p:nvPr/>
        </p:nvCxnSpPr>
        <p:spPr>
          <a:xfrm flipH="1">
            <a:off x="3792842" y="2736542"/>
            <a:ext cx="1118586" cy="13849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41636AEE-813B-41C7-B456-EE91A03B463D}"/>
              </a:ext>
            </a:extLst>
          </p:cNvPr>
          <p:cNvCxnSpPr>
            <a:cxnSpLocks/>
          </p:cNvCxnSpPr>
          <p:nvPr/>
        </p:nvCxnSpPr>
        <p:spPr>
          <a:xfrm>
            <a:off x="5975812" y="2736541"/>
            <a:ext cx="1118586" cy="13849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15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ED8DB1-6F6A-4DB2-866A-BF7CB0789DA6}"/>
              </a:ext>
            </a:extLst>
          </p:cNvPr>
          <p:cNvSpPr txBox="1"/>
          <p:nvPr/>
        </p:nvSpPr>
        <p:spPr>
          <a:xfrm>
            <a:off x="2041864" y="399496"/>
            <a:ext cx="84733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latin typeface="Monotype Corsiva" panose="03010101010201010101" pitchFamily="66" charset="0"/>
              </a:rPr>
              <a:t>Тема урока</a:t>
            </a:r>
          </a:p>
          <a:p>
            <a:pPr algn="ctr"/>
            <a:r>
              <a:rPr lang="ru-RU" sz="8000" dirty="0">
                <a:latin typeface="Monotype Corsiva" panose="03010101010201010101" pitchFamily="66" charset="0"/>
              </a:rPr>
              <a:t>Звук </a:t>
            </a:r>
            <a:r>
              <a:rPr lang="en-US" sz="8000" dirty="0">
                <a:latin typeface="Monotype Corsiva" panose="03010101010201010101" pitchFamily="66" charset="0"/>
              </a:rPr>
              <a:t>[</a:t>
            </a:r>
            <a:r>
              <a:rPr lang="ru-RU" sz="8000" dirty="0">
                <a:latin typeface="Monotype Corsiva" panose="03010101010201010101" pitchFamily="66" charset="0"/>
              </a:rPr>
              <a:t>ч</a:t>
            </a:r>
            <a:r>
              <a:rPr lang="en-US" sz="8000" dirty="0">
                <a:latin typeface="Monotype Corsiva" panose="03010101010201010101" pitchFamily="66" charset="0"/>
              </a:rPr>
              <a:t>’].</a:t>
            </a:r>
            <a:r>
              <a:rPr lang="ru-RU" sz="8000" dirty="0">
                <a:latin typeface="Monotype Corsiva" panose="03010101010201010101" pitchFamily="66" charset="0"/>
              </a:rPr>
              <a:t> Буква Ч </a:t>
            </a:r>
            <a:r>
              <a:rPr lang="ru-RU" sz="8000" dirty="0" err="1">
                <a:latin typeface="Monotype Corsiva" panose="03010101010201010101" pitchFamily="66" charset="0"/>
              </a:rPr>
              <a:t>ч</a:t>
            </a:r>
            <a:endParaRPr lang="ru-RU" sz="8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761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39FAC7-01B7-4C72-9D65-86A735EC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77818" cy="68846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BAF9C3-6927-48B8-8CAC-8D2E334B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" r="11088"/>
          <a:stretch/>
        </p:blipFill>
        <p:spPr>
          <a:xfrm>
            <a:off x="2166151" y="289278"/>
            <a:ext cx="7297445" cy="627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874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56</Words>
  <Application>Microsoft Office PowerPoint</Application>
  <PresentationFormat>Широкоэкранный</PresentationFormat>
  <Paragraphs>38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2019-11-18T19:55:01Z</dcterms:created>
  <dcterms:modified xsi:type="dcterms:W3CDTF">2019-11-24T17:18:17Z</dcterms:modified>
</cp:coreProperties>
</file>