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690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609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104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2696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9372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561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2090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2180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11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72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932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648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343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963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623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700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204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2D0ABA5-21DD-497A-991D-F3EF9DBBF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D3682-1B1E-4A3B-BE1C-BBD80D22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0879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50EA2B-9CD5-E068-B888-78EF8AEE2A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Игра на уроке математике: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61C3F2-FD5B-6046-EDA5-6B50133BE5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5400" b="1" dirty="0"/>
              <a:t>«Табличный мяч»</a:t>
            </a:r>
          </a:p>
        </p:txBody>
      </p:sp>
    </p:spTree>
    <p:extLst>
      <p:ext uri="{BB962C8B-B14F-4D97-AF65-F5344CB8AC3E}">
        <p14:creationId xmlns:p14="http://schemas.microsoft.com/office/powerpoint/2010/main" val="2145388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C4C420-FF88-5C2E-D4BD-4F46C2E10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>
                <a:solidFill>
                  <a:srgbClr val="C00000"/>
                </a:solidFill>
              </a:rPr>
              <a:t>Описание игры: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7EB53E-E739-913F-A2CB-6339AFA04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 учителя в руках небольшой мяч. Объясняет ребятам ход игры:</a:t>
            </a:r>
          </a:p>
          <a:p>
            <a:pPr>
              <a:buFontTx/>
              <a:buChar char="-"/>
            </a:pPr>
            <a:r>
              <a:rPr lang="ru-RU" dirty="0"/>
              <a:t>Ребята, у меня в руках мяч, но он не простой, а очень горячий. И, долго в руках его держать нельзя, так как,  можно обжечь руки. Чтобы, этого не допустить, нужно как можно быстрее от него избавиться. Я буду бросать вам мяч, при этом задавать пример на умножение или деление! </a:t>
            </a:r>
          </a:p>
          <a:p>
            <a:pPr>
              <a:buFontTx/>
              <a:buChar char="-"/>
            </a:pPr>
            <a:r>
              <a:rPr lang="ru-RU" dirty="0"/>
              <a:t>Озвучиваю пример- кидаю мяч. Ваша задача, поймать мяч , и бросить мне его обратно , назвав правильный ответ!</a:t>
            </a:r>
          </a:p>
          <a:p>
            <a:pPr>
              <a:buFontTx/>
              <a:buChar char="-"/>
            </a:pPr>
            <a:r>
              <a:rPr lang="ru-RU" dirty="0"/>
              <a:t>Посмотрим, как вы справитесь с этим заданием ?!</a:t>
            </a:r>
          </a:p>
        </p:txBody>
      </p:sp>
    </p:spTree>
    <p:extLst>
      <p:ext uri="{BB962C8B-B14F-4D97-AF65-F5344CB8AC3E}">
        <p14:creationId xmlns:p14="http://schemas.microsoft.com/office/powerpoint/2010/main" val="802943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AAF64E-9FFB-8FE7-0D9C-992AAD234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Цель игры: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1000E3-C066-8F2F-2988-9B8FDF687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Закрепление табличного умножения и деления. Скорость вычисления примеров, уметь считать устно.</a:t>
            </a:r>
          </a:p>
        </p:txBody>
      </p:sp>
    </p:spTree>
    <p:extLst>
      <p:ext uri="{BB962C8B-B14F-4D97-AF65-F5344CB8AC3E}">
        <p14:creationId xmlns:p14="http://schemas.microsoft.com/office/powerpoint/2010/main" val="42480086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41</TotalTime>
  <Words>133</Words>
  <Application>Microsoft Office PowerPoint</Application>
  <PresentationFormat>Широкоэкранный</PresentationFormat>
  <Paragraphs>9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Century Gothic</vt:lpstr>
      <vt:lpstr>Wingdings 3</vt:lpstr>
      <vt:lpstr>Ион</vt:lpstr>
      <vt:lpstr>Игра на уроке математике:</vt:lpstr>
      <vt:lpstr>Описание игры:</vt:lpstr>
      <vt:lpstr>Цель игры: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на уроке математике:</dc:title>
  <dc:creator>Пользователь</dc:creator>
  <cp:lastModifiedBy>Пользователь</cp:lastModifiedBy>
  <cp:revision>1</cp:revision>
  <dcterms:created xsi:type="dcterms:W3CDTF">2022-11-02T10:04:23Z</dcterms:created>
  <dcterms:modified xsi:type="dcterms:W3CDTF">2022-11-02T10:45:25Z</dcterms:modified>
</cp:coreProperties>
</file>