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  <p:sldId id="287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4" r:id="rId13"/>
    <p:sldId id="275" r:id="rId14"/>
    <p:sldId id="276" r:id="rId15"/>
    <p:sldId id="273" r:id="rId16"/>
    <p:sldId id="278" r:id="rId17"/>
    <p:sldId id="279" r:id="rId18"/>
    <p:sldId id="280" r:id="rId19"/>
    <p:sldId id="281" r:id="rId20"/>
    <p:sldId id="277" r:id="rId21"/>
    <p:sldId id="285" r:id="rId22"/>
    <p:sldId id="310" r:id="rId23"/>
    <p:sldId id="263" r:id="rId24"/>
    <p:sldId id="286" r:id="rId25"/>
    <p:sldId id="288" r:id="rId26"/>
    <p:sldId id="315" r:id="rId27"/>
    <p:sldId id="316" r:id="rId28"/>
    <p:sldId id="282" r:id="rId29"/>
    <p:sldId id="283" r:id="rId30"/>
    <p:sldId id="330" r:id="rId31"/>
    <p:sldId id="331" r:id="rId32"/>
    <p:sldId id="332" r:id="rId33"/>
    <p:sldId id="333" r:id="rId34"/>
    <p:sldId id="289" r:id="rId35"/>
    <p:sldId id="290" r:id="rId36"/>
    <p:sldId id="291" r:id="rId37"/>
    <p:sldId id="284" r:id="rId38"/>
    <p:sldId id="257" r:id="rId39"/>
    <p:sldId id="258" r:id="rId40"/>
    <p:sldId id="260" r:id="rId41"/>
    <p:sldId id="259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1" r:id="rId51"/>
    <p:sldId id="302" r:id="rId52"/>
    <p:sldId id="300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2" r:id="rId61"/>
    <p:sldId id="313" r:id="rId62"/>
    <p:sldId id="311" r:id="rId63"/>
    <p:sldId id="261" r:id="rId64"/>
    <p:sldId id="322" r:id="rId65"/>
    <p:sldId id="328" r:id="rId66"/>
    <p:sldId id="329" r:id="rId67"/>
    <p:sldId id="323" r:id="rId68"/>
    <p:sldId id="324" r:id="rId69"/>
    <p:sldId id="325" r:id="rId70"/>
    <p:sldId id="262" r:id="rId71"/>
    <p:sldId id="317" r:id="rId72"/>
    <p:sldId id="318" r:id="rId73"/>
    <p:sldId id="319" r:id="rId74"/>
    <p:sldId id="320" r:id="rId75"/>
    <p:sldId id="321" r:id="rId76"/>
    <p:sldId id="327" r:id="rId7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1" initials="1" lastIdx="1" clrIdx="0">
    <p:extLst>
      <p:ext uri="{19B8F6BF-5375-455C-9EA6-DF929625EA0E}">
        <p15:presenceInfo xmlns:p15="http://schemas.microsoft.com/office/powerpoint/2012/main" xmlns="" userId="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commentAuthors" Target="commentAuthors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10-18T22:47:48.134" idx="1">
    <p:pos x="7731" y="1445"/>
    <p:text/>
    <p:extLst>
      <p:ext uri="{C676402C-5697-4E1C-873F-D02D1690AC5C}">
        <p15:threadingInfo xmlns:p15="http://schemas.microsoft.com/office/powerpoint/2012/main" xmlns="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4012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660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0328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814656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8909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84101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3604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4847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5419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5669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9406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1628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5473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7398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9787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3254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4255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581BD-1743-456E-849D-70FEFF9880C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28996-E11B-4D47-8C72-F9F8C53F6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98692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2%D0%B0%D1%81%D0%B8%D0%BB%D1%8C%D0%B5%D0%B2%D1%81%D0%BA%D0%B8%D0%B9_%D0%BE%D1%81%D1%82%D1%80%D0%BE%D0%B2" TargetMode="External"/><Relationship Id="rId13" Type="http://schemas.openxmlformats.org/officeDocument/2006/relationships/hyperlink" Target="https://ru.wikipedia.org/wiki/%D0%AD%D1%80%D0%BD%D1%81%D1%82,_%D0%9A%D0%BE%D0%BD%D1%81%D1%82%D0%B0%D0%BD%D1%82%D0%B8%D0%BD_%D0%9B%D1%8C%D0%B2%D0%BE%D0%B2%D0%B8%D1%87#cite_note-6" TargetMode="External"/><Relationship Id="rId18" Type="http://schemas.openxmlformats.org/officeDocument/2006/relationships/hyperlink" Target="https://ru.wikipedia.org/wiki/Radio_Silence" TargetMode="External"/><Relationship Id="rId3" Type="http://schemas.openxmlformats.org/officeDocument/2006/relationships/hyperlink" Target="https://ru.wikipedia.org/wiki/%D0%A0%D0%90%D0%A1%D0%A5%D0%9D" TargetMode="External"/><Relationship Id="rId21" Type="http://schemas.openxmlformats.org/officeDocument/2006/relationships/hyperlink" Target="https://ru.wikipedia.org/wiki/%D0%AD%D1%80%D0%BD%D1%81%D1%82,_%D0%9A%D0%BE%D0%BD%D1%81%D1%82%D0%B0%D0%BD%D1%82%D0%B8%D0%BD_%D0%9B%D1%8C%D0%B2%D0%BE%D0%B2%D0%B8%D1%87#cite_note-bio.rollingstone-9" TargetMode="External"/><Relationship Id="rId7" Type="http://schemas.openxmlformats.org/officeDocument/2006/relationships/hyperlink" Target="https://ru.wikipedia.org/wiki/%D0%A1%D0%B0%D0%BD%D0%BA%D1%82-%D0%9F%D0%B5%D1%82%D0%B5%D1%80%D0%B1%D1%83%D1%80%D0%B3" TargetMode="External"/><Relationship Id="rId12" Type="http://schemas.openxmlformats.org/officeDocument/2006/relationships/hyperlink" Target="https://ru.wikipedia.org/wiki/%D0%9A%D0%BE%D0%BC%D1%81%D0%BE%D0%BC%D0%BE%D0%BB" TargetMode="External"/><Relationship Id="rId17" Type="http://schemas.openxmlformats.org/officeDocument/2006/relationships/hyperlink" Target="https://ru.wikipedia.org/wiki/%D0%93%D1%80%D0%B5%D0%B1%D0%B5%D0%BD%D1%89%D0%B8%D0%BA%D0%BE%D0%B2,_%D0%91%D0%BE%D1%80%D0%B8%D1%81_%D0%91%D0%BE%D1%80%D0%B8%D1%81%D0%BE%D0%B2%D0%B8%D1%87" TargetMode="External"/><Relationship Id="rId2" Type="http://schemas.openxmlformats.org/officeDocument/2006/relationships/hyperlink" Target="https://ru.wikipedia.org/wiki/%D0%9B%D0%B5%D0%B2_%D0%9A%D0%BE%D0%BD%D1%81%D1%82%D0%B0%D0%BD%D1%82%D0%B8%D0%BD%D0%BE%D0%B2%D0%B8%D1%87_%D0%AD%D1%80%D0%BD%D1%81%D1%82" TargetMode="External"/><Relationship Id="rId16" Type="http://schemas.openxmlformats.org/officeDocument/2006/relationships/hyperlink" Target="https://ru.wikipedia.org/wiki/%D0%9A%D0%B8%D0%BD%D0%B5%D0%BC%D0%B0%D1%82%D0%BE%D0%B3%D1%80%D0%B0%D1%84" TargetMode="External"/><Relationship Id="rId20" Type="http://schemas.openxmlformats.org/officeDocument/2006/relationships/hyperlink" Target="https://ru.wikipedia.org/wiki/%D0%AD%D1%80%D0%BD%D1%81%D1%82,_%D0%9A%D0%BE%D0%BD%D1%81%D1%82%D0%B0%D0%BD%D1%82%D0%B8%D0%BD_%D0%9B%D1%8C%D0%B2%D0%BE%D0%B2%D0%B8%D1%87#cite_note-book.deathofsoviettv-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AD%D1%80%D0%BD%D1%81%D1%82,_%D0%9A%D0%BE%D0%BD%D1%81%D1%82%D0%B0%D0%BD%D1%82%D0%B8%D0%BD_%D0%9B%D1%8C%D0%B2%D0%BE%D0%B2%D0%B8%D1%87#cite_note-4" TargetMode="External"/><Relationship Id="rId11" Type="http://schemas.openxmlformats.org/officeDocument/2006/relationships/hyperlink" Target="https://ru.wikipedia.org/wiki/%D0%9D%D0%B0%D1%83%D1%87%D0%BD%D0%BE-%D0%B8%D1%81%D1%81%D0%BB%D0%B5%D0%B4%D0%BE%D0%B2%D0%B0%D1%82%D0%B5%D0%BB%D1%8C%D1%81%D0%BA%D0%B8%D0%B9_%D0%B8%D0%BD%D1%81%D1%82%D0%B8%D1%82%D1%83%D1%82" TargetMode="External"/><Relationship Id="rId5" Type="http://schemas.openxmlformats.org/officeDocument/2006/relationships/hyperlink" Target="https://ru.wikipedia.org/wiki/%D0%AD%D1%80%D0%BD%D1%81%D1%82,_%D0%9A%D0%BE%D0%BD%D1%81%D1%82%D0%B0%D0%BD%D1%82%D0%B8%D0%BD_%D0%9B%D1%8C%D0%B2%D0%BE%D0%B2%D0%B8%D1%87#cite_note-3" TargetMode="External"/><Relationship Id="rId15" Type="http://schemas.openxmlformats.org/officeDocument/2006/relationships/hyperlink" Target="https://ru.wikipedia.org/wiki/%D0%9A%D1%8D%D0%BC%D0%B1%D1%80%D0%B8%D0%B4%D0%B6%D1%81%D0%BA%D0%B8%D0%B9_%D1%83%D0%BD%D0%B8%D0%B2%D0%B5%D1%80%D1%81%D0%B8%D1%82%D0%B5%D1%82" TargetMode="External"/><Relationship Id="rId23" Type="http://schemas.openxmlformats.org/officeDocument/2006/relationships/hyperlink" Target="https://ru.wikipedia.org/wiki/%D0%AD%D1%80%D0%BD%D1%81%D1%82,_%D0%9A%D0%BE%D0%BD%D1%81%D1%82%D0%B0%D0%BD%D1%82%D0%B8%D0%BD_%D0%9B%D1%8C%D0%B2%D0%BE%D0%B2%D0%B8%D1%87#cite_note-stories.sobesednik-11" TargetMode="External"/><Relationship Id="rId10" Type="http://schemas.openxmlformats.org/officeDocument/2006/relationships/hyperlink" Target="https://ru.wikipedia.org/wiki/%D0%9B%D0%B0%D0%B1%D0%B0%D1%81,_%D0%90%D0%BB%D0%B5%D0%BA%D1%81%D0%B0%D0%BD%D0%B4%D1%80_%D0%90%D1%80%D0%BA%D0%B0%D0%B4%D1%8C%D0%B5%D0%B2%D0%B8%D1%87" TargetMode="External"/><Relationship Id="rId19" Type="http://schemas.openxmlformats.org/officeDocument/2006/relationships/hyperlink" Target="https://ru.wikipedia.org/wiki/%D0%AD%D1%80%D0%BD%D1%81%D1%82,_%D0%9A%D0%BE%D0%BD%D1%81%D1%82%D0%B0%D0%BD%D1%82%D0%B8%D0%BD_%D0%9B%D1%8C%D0%B2%D0%BE%D0%B2%D0%B8%D1%87#cite_note-bg.kommersant-7" TargetMode="External"/><Relationship Id="rId4" Type="http://schemas.openxmlformats.org/officeDocument/2006/relationships/hyperlink" Target="https://ru.wikipedia.org/wiki/%D0%AD%D1%80%D0%BD%D1%81%D1%82,_%D0%9A%D0%BE%D0%BD%D1%81%D1%82%D0%B0%D0%BD%D1%82%D0%B8%D0%BD_%D0%9B%D1%8C%D0%B2%D0%BE%D0%B2%D0%B8%D1%87#cite_note-father.cnshb-2" TargetMode="External"/><Relationship Id="rId9" Type="http://schemas.openxmlformats.org/officeDocument/2006/relationships/hyperlink" Target="https://ru.wikipedia.org/wiki/%D0%AD%D1%80%D0%BD%D1%81%D1%82,_%D0%9A%D0%BE%D0%BD%D1%81%D1%82%D0%B0%D0%BD%D1%82%D0%B8%D0%BD_%D0%9B%D1%8C%D0%B2%D0%BE%D0%B2%D0%B8%D1%87#cite_note-bio.uzn-5" TargetMode="External"/><Relationship Id="rId14" Type="http://schemas.openxmlformats.org/officeDocument/2006/relationships/hyperlink" Target="https://ru.wikipedia.org/wiki/%D0%9A%D0%B0%D0%BD%D0%B4%D0%B8%D0%B4%D0%B0%D1%82_%D0%BD%D0%B0%D1%83%D0%BA" TargetMode="External"/><Relationship Id="rId22" Type="http://schemas.openxmlformats.org/officeDocument/2006/relationships/hyperlink" Target="https://ru.wikipedia.org/wiki/%D0%AD%D1%80%D0%BD%D1%81%D1%82,_%D0%9A%D0%BE%D0%BD%D1%81%D1%82%D0%B0%D0%BD%D1%82%D0%B8%D0%BD_%D0%9B%D1%8C%D0%B2%D0%BE%D0%B2%D0%B8%D1%87#cite_note-book.thevzglyad-10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4" Type="http://schemas.openxmlformats.org/officeDocument/2006/relationships/comments" Target="../comments/commen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2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0%D0%BE%D1%81%D1%81%D0%B8%D0%B9%D1%81%D0%BA%D0%B8%D0%B9_%D1%8D%D0%BA%D0%BE%D0%BD%D0%BE%D0%BC%D0%B8%D1%87%D0%B5%D1%81%D0%BA%D0%B8%D0%B9_%D1%83%D0%BD%D0%B8%D0%B2%D0%B5%D1%80%D1%81%D0%B8%D1%82%D0%B5%D1%82_%D0%B8%D0%BC%D0%B5%D0%BD%D0%B8_%D0%93._%D0%92._%D0%9F%D0%BB%D0%B5%D1%85%D0%B0%D0%BD%D0%BE%D0%B2%D0%B0" TargetMode="External"/><Relationship Id="rId7" Type="http://schemas.openxmlformats.org/officeDocument/2006/relationships/hyperlink" Target="https://ru.wikipedia.org/wiki/%D0%93%D0%BE%D0%BB%D0%B8%D0%BA%D0%BE%D0%B2%D0%B0,_%D0%A2%D0%B0%D1%82%D1%8C%D1%8F%D0%BD%D0%B0_%D0%90%D0%BB%D0%B5%D0%BA%D1%81%D0%B5%D0%B5%D0%B2%D0%BD%D0%B0#cite_note-&#1048;&#1058;-6" TargetMode="External"/><Relationship Id="rId2" Type="http://schemas.openxmlformats.org/officeDocument/2006/relationships/hyperlink" Target="https://ru.wikipedia.org/wiki/%D0%9A%D0%B0%D0%BB%D1%83%D0%B6%D1%81%D0%BA%D0%B8%D0%B9_%D0%B3%D0%BE%D1%81%D1%83%D0%B4%D0%B0%D1%80%D1%81%D1%82%D0%B2%D0%B5%D0%BD%D0%BD%D1%8B%D0%B9_%D1%83%D0%BD%D0%B8%D0%B2%D0%B5%D1%80%D1%81%D0%B8%D1%82%D0%B5%D1%82_%D0%B8%D0%BC%D0%B5%D0%BD%D0%B8_%D0%9A._%D0%AD._%D0%A6%D0%B8%D0%BE%D0%BB%D0%BA%D0%BE%D0%B2%D1%81%D0%BA%D0%BE%D0%B3%D0%B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3%D0%BE%D0%BB%D0%B8%D0%BA%D0%BE%D0%B2%D0%B0,_%D0%A2%D0%B0%D1%82%D1%8C%D1%8F%D0%BD%D0%B0_%D0%90%D0%BB%D0%B5%D0%BA%D1%81%D0%B5%D0%B5%D0%B2%D0%BD%D0%B0#cite_note-&#1056;&#1041;&#1050;-3" TargetMode="External"/><Relationship Id="rId5" Type="http://schemas.openxmlformats.org/officeDocument/2006/relationships/hyperlink" Target="https://ru.wikipedia.org/wiki/%D0%AD%D0%BA%D0%BE%D0%BD%D0%BE%D0%BC%D0%B8%D1%81%D1%82" TargetMode="External"/><Relationship Id="rId4" Type="http://schemas.openxmlformats.org/officeDocument/2006/relationships/hyperlink" Target="https://ru.wikipedia.org/wiki/%D0%AD%D0%BA%D0%BE%D0%BD%D0%BE%D0%BC%D0%B8%D0%BA%D0%B0_%D1%82%D1%80%D1%83%D0%B4%D0%B0" TargetMode="Externa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C%D0%BE%D1%81%D0%BA%D0%BE%D0%B2%D1%81%D0%BA%D0%B8%D0%B9_%D0%B3%D0%BE%D1%81%D1%83%D0%B4%D0%B0%D1%80%D1%81%D1%82%D0%B2%D0%B5%D0%BD%D0%BD%D1%8B%D0%B9_%D1%83%D0%BD%D0%B8%D0%B2%D0%B5%D1%80%D1%81%D0%B8%D1%82%D0%B5%D1%82" TargetMode="External"/><Relationship Id="rId2" Type="http://schemas.openxmlformats.org/officeDocument/2006/relationships/hyperlink" Target="https://ru.wikipedia.org/wiki/%D0%AD%D0%BA%D0%BE%D0%BD%D0%BE%D0%BC%D0%B8%D1%87%D0%B5%D1%81%D0%BA%D0%B8%D0%B9_%D1%84%D0%B0%D0%BA%D1%83%D0%BB%D1%8C%D1%82%D0%B5%D1%82_%D0%9C%D0%93%D0%A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C%D0%BE%D1%81%D0%BA%D0%BE%D0%B2%D1%81%D0%BA%D0%B8%D0%B9_%D0%B3%D0%BE%D1%81%D1%83%D0%B4%D0%B0%D1%80%D1%81%D1%82%D0%B2%D0%B5%D0%BD%D0%BD%D1%8B%D0%B9_%D0%B3%D1%83%D0%BC%D0%B0%D0%BD%D0%B8%D1%82%D0%B0%D1%80%D0%BD%D1%8B%D0%B9_%D1%83%D0%BD%D0%B8%D0%B2%D0%B5%D1%80%D1%81%D0%B8%D1%82%D0%B5%D1%82_%D0%B8%D0%BC%D0%B5%D0%BD%D0%B8_%D0%9C._%D0%90._%D0%A8%D0%BE%D0%BB%D0%BE%D1%85%D0%BE%D0%B2%D0%B0" TargetMode="External"/><Relationship Id="rId5" Type="http://schemas.openxmlformats.org/officeDocument/2006/relationships/hyperlink" Target="https://ru.wikipedia.org/wiki/%D0%92%D0%B0%D1%81%D0%B8%D0%BB%D1%8C%D0%B5%D0%B2%D0%B0,_%D0%9E%D0%BB%D1%8C%D0%B3%D0%B0_%D0%AE%D1%80%D1%8C%D0%B5%D0%B2%D0%BD%D0%B0#cite_note-&#1084;&#1080;&#1085;&#1086;&#1073;&#1088;&#1085;&#1072;&#1091;&#1082;&#1080;-&#1073;&#1080;&#1086;&#1075;&#1088;&#1072;&#1092;&#1080;&#1103;-2" TargetMode="External"/><Relationship Id="rId4" Type="http://schemas.openxmlformats.org/officeDocument/2006/relationships/hyperlink" Target="https://ru.wikipedia.org/wiki/%D0%9C%D0%BE%D1%81%D0%BA%D0%BE%D0%B2%D1%81%D0%BA%D0%B8%D0%B9_%D0%B3%D0%BE%D1%81%D1%83%D0%B4%D0%B0%D1%80%D1%81%D1%82%D0%B2%D0%B5%D0%BD%D0%BD%D1%8B%D0%B9_%D0%B8%D0%BD%D1%81%D1%82%D0%B8%D1%82%D1%83%D1%82_%D0%BA%D1%83%D0%BB%D1%8C%D1%82%D1%83%D1%80%D1%8B" TargetMode="Externa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F9FB71-F7D6-491F-8A83-5DD526F30B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/>
              <a:t>ПРОФЕССИИ ГУМАНИТАРНОГО ПРОФИЛЯ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7322D99-45B4-4BFC-B3F9-588D95A0E9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Предметы: русский язык, мировая литература, иностранные языки, обществознание, история, социология, психология, экономика</a:t>
            </a:r>
          </a:p>
        </p:txBody>
      </p:sp>
    </p:spTree>
    <p:extLst>
      <p:ext uri="{BB962C8B-B14F-4D97-AF65-F5344CB8AC3E}">
        <p14:creationId xmlns:p14="http://schemas.microsoft.com/office/powerpoint/2010/main" xmlns="" val="247071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xmlns="" id="{F02A62A2-86F7-4141-8D12-F252E1765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Аналитика будущего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37D7EEA7-AF13-4CEA-8F21-3FEE3C0866C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0490" y="0"/>
            <a:ext cx="10291020" cy="6858000"/>
          </a:xfrm>
          <a:prstGeom prst="rect">
            <a:avLst/>
          </a:prstGeom>
        </p:spPr>
      </p:pic>
      <p:sp>
        <p:nvSpPr>
          <p:cNvPr id="10" name="Объект 9">
            <a:extLst>
              <a:ext uri="{FF2B5EF4-FFF2-40B4-BE49-F238E27FC236}">
                <a16:creationId xmlns:a16="http://schemas.microsoft.com/office/drawing/2014/main" xmlns="" id="{A2843CF9-E5A2-4621-8EF5-CCD9D2D536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Куратор персональных данных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Нейроинтерфейсы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, объединяющие человеческий мозг с компьютером станут максимально распространенными уже через 3-4 года. Мы сможем «записывать» воспоминания, планы и мысли, а также распространять их в социальных сетях – делиться с друзьями и даже незнакомыми пользователями. Задача куратора персональных данных – объединить сведения в общий информационный поток и адаптировать их.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5A5557ED-278D-4C77-BF47-F220CE27F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" name="Рисунок 12" descr="Изображение выглядит как человек, небо, мужч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736839AF-0FEC-49E2-84F2-5C76DEC879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391507"/>
            <a:ext cx="5380932" cy="434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908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7DB218-629B-4B08-A39C-7DC5978AC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Профессия будущего (с 2020 года)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EE8B3A6-79C5-4A35-B287-DCD9A5AB18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/>
              <a:t>Цифровой лингвист</a:t>
            </a:r>
            <a:r>
              <a:rPr lang="ru-RU" dirty="0"/>
              <a:t>. Задача специалиста – адаптировать язык машин для человека, сделать его более понятным и «живым». Цифровые лингвисты будут работать с онлайн-переводчиками, поисковыми системами и другими роботизированными устройствами, которые «говорят» с человеком.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15CC63D-263F-4C7D-A716-5C507482FD4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Изображение выглядит как человек, мужч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A930831E-92C8-40CA-9060-EAC3E088D6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2320" y="2369713"/>
            <a:ext cx="4225915" cy="343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0257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5755F7-CC92-416B-ACF1-4A225C62F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356" y="360097"/>
            <a:ext cx="3856037" cy="1639884"/>
          </a:xfrm>
        </p:spPr>
        <p:txBody>
          <a:bodyPr/>
          <a:lstStyle/>
          <a:p>
            <a:r>
              <a:rPr lang="ru-RU" dirty="0"/>
              <a:t>Обеспечение государственной безопасности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80CB892-46CD-47EC-B8CF-62448BF764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Математическая лингвистика (фундаментальная и прикладная лингвистика) – самая востребованная филологическая профессия, требующая фундаментальных знаний. Основное назначение – обработка языков и шифров в области государственной безопасности, исторических и космических исследований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76F2440-A065-4EE7-9436-C67AA829477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Изображение выглядит как текст, карт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DDD0212A-3E66-482C-B931-28C7F2675A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896" y="2249485"/>
            <a:ext cx="5054958" cy="379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04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>
            <a:extLst>
              <a:ext uri="{FF2B5EF4-FFF2-40B4-BE49-F238E27FC236}">
                <a16:creationId xmlns:a16="http://schemas.microsoft.com/office/drawing/2014/main" xmlns="" id="{5ACD94DE-DE21-4A9D-8875-A1539BE216E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A8F3053C-AA2D-43E7-9127-59111DE0E0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159025B1-E34F-4772-B2CC-DA9B705D403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30" name="Rectangle 5">
                <a:extLst>
                  <a:ext uri="{FF2B5EF4-FFF2-40B4-BE49-F238E27FC236}">
                    <a16:creationId xmlns:a16="http://schemas.microsoft.com/office/drawing/2014/main" xmlns="" id="{85E8FDD9-55D5-48E9-BD0F-41FA02C5AD1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xmlns="" id="{2C147D99-21B5-462F-B3D9-2D04FC67D8E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7">
                <a:extLst>
                  <a:ext uri="{FF2B5EF4-FFF2-40B4-BE49-F238E27FC236}">
                    <a16:creationId xmlns:a16="http://schemas.microsoft.com/office/drawing/2014/main" xmlns="" id="{3A84E48A-5D81-47C8-9B35-7891B51623C7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8">
                <a:extLst>
                  <a:ext uri="{FF2B5EF4-FFF2-40B4-BE49-F238E27FC236}">
                    <a16:creationId xmlns:a16="http://schemas.microsoft.com/office/drawing/2014/main" xmlns="" id="{A7C08433-35BE-4A5A-9C1F-B37DEB48278A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9">
                <a:extLst>
                  <a:ext uri="{FF2B5EF4-FFF2-40B4-BE49-F238E27FC236}">
                    <a16:creationId xmlns:a16="http://schemas.microsoft.com/office/drawing/2014/main" xmlns="" id="{D0B8201B-0CB0-4F9E-ACB0-DD75292348F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0">
                <a:extLst>
                  <a:ext uri="{FF2B5EF4-FFF2-40B4-BE49-F238E27FC236}">
                    <a16:creationId xmlns:a16="http://schemas.microsoft.com/office/drawing/2014/main" xmlns="" id="{888D2777-7FAE-47C4-9E1A-3C4D015CFB2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11">
                <a:extLst>
                  <a:ext uri="{FF2B5EF4-FFF2-40B4-BE49-F238E27FC236}">
                    <a16:creationId xmlns:a16="http://schemas.microsoft.com/office/drawing/2014/main" xmlns="" id="{CE168F44-CB11-4900-AC9E-3EBEC8016003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Freeform 12">
                <a:extLst>
                  <a:ext uri="{FF2B5EF4-FFF2-40B4-BE49-F238E27FC236}">
                    <a16:creationId xmlns:a16="http://schemas.microsoft.com/office/drawing/2014/main" xmlns="" id="{A0F39381-D3B3-4EBE-80AB-F3AA4D18895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13">
                <a:extLst>
                  <a:ext uri="{FF2B5EF4-FFF2-40B4-BE49-F238E27FC236}">
                    <a16:creationId xmlns:a16="http://schemas.microsoft.com/office/drawing/2014/main" xmlns="" id="{F8B41A7C-3B6F-4BEF-B1FA-4869947AE74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14">
                <a:extLst>
                  <a:ext uri="{FF2B5EF4-FFF2-40B4-BE49-F238E27FC236}">
                    <a16:creationId xmlns:a16="http://schemas.microsoft.com/office/drawing/2014/main" xmlns="" id="{9A08FB39-6EFB-4948-88F2-6EB113F1051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xmlns="" id="{32489CF5-34F9-4676-8FC8-EA47623A9F5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Line 16">
                <a:extLst>
                  <a:ext uri="{FF2B5EF4-FFF2-40B4-BE49-F238E27FC236}">
                    <a16:creationId xmlns:a16="http://schemas.microsoft.com/office/drawing/2014/main" xmlns="" id="{6E6A81FE-6687-4E45-86EE-506158CFC01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xmlns="" id="{085F56DC-138C-4970-A499-1F8C4FBADFE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xmlns="" id="{2241CFC6-2DD5-4908-95FF-C76F3F43277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xmlns="" id="{EAE9ABAC-3BE1-44E6-A764-8B7884E839A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xmlns="" id="{39874D11-3018-499B-BD78-11BB954BDF5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Rectangle 21">
                <a:extLst>
                  <a:ext uri="{FF2B5EF4-FFF2-40B4-BE49-F238E27FC236}">
                    <a16:creationId xmlns:a16="http://schemas.microsoft.com/office/drawing/2014/main" xmlns="" id="{9D4461D3-04C7-495D-BA09-8D5311E9DA7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22">
                <a:extLst>
                  <a:ext uri="{FF2B5EF4-FFF2-40B4-BE49-F238E27FC236}">
                    <a16:creationId xmlns:a16="http://schemas.microsoft.com/office/drawing/2014/main" xmlns="" id="{BF405972-B14C-45E8-9F0C-E2F11F1CF08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8" name="Freeform 23">
                <a:extLst>
                  <a:ext uri="{FF2B5EF4-FFF2-40B4-BE49-F238E27FC236}">
                    <a16:creationId xmlns:a16="http://schemas.microsoft.com/office/drawing/2014/main" xmlns="" id="{D7939026-A689-46F4-97AC-5F68665D7DF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9" name="Freeform 24">
                <a:extLst>
                  <a:ext uri="{FF2B5EF4-FFF2-40B4-BE49-F238E27FC236}">
                    <a16:creationId xmlns:a16="http://schemas.microsoft.com/office/drawing/2014/main" xmlns="" id="{8AD9F31C-5CF7-45EE-907A-3074488127B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0" name="Freeform 25">
                <a:extLst>
                  <a:ext uri="{FF2B5EF4-FFF2-40B4-BE49-F238E27FC236}">
                    <a16:creationId xmlns:a16="http://schemas.microsoft.com/office/drawing/2014/main" xmlns="" id="{93412351-62FA-4EF3-8FE2-4CDD8397B99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1" name="Freeform 26">
                <a:extLst>
                  <a:ext uri="{FF2B5EF4-FFF2-40B4-BE49-F238E27FC236}">
                    <a16:creationId xmlns:a16="http://schemas.microsoft.com/office/drawing/2014/main" xmlns="" id="{84A81491-A1EB-46E3-9E73-11B93428CD1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2" name="Freeform 27">
                <a:extLst>
                  <a:ext uri="{FF2B5EF4-FFF2-40B4-BE49-F238E27FC236}">
                    <a16:creationId xmlns:a16="http://schemas.microsoft.com/office/drawing/2014/main" xmlns="" id="{E7727744-4F0E-4AA2-97BC-0C44AB354A3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3" name="Freeform 28">
                <a:extLst>
                  <a:ext uri="{FF2B5EF4-FFF2-40B4-BE49-F238E27FC236}">
                    <a16:creationId xmlns:a16="http://schemas.microsoft.com/office/drawing/2014/main" xmlns="" id="{4575AD90-731F-4996-AA04-86E5EC8CBE0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4" name="Freeform 29">
                <a:extLst>
                  <a:ext uri="{FF2B5EF4-FFF2-40B4-BE49-F238E27FC236}">
                    <a16:creationId xmlns:a16="http://schemas.microsoft.com/office/drawing/2014/main" xmlns="" id="{231A78D3-96D9-4A22-BC29-8274B016C0C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5" name="Freeform 30">
                <a:extLst>
                  <a:ext uri="{FF2B5EF4-FFF2-40B4-BE49-F238E27FC236}">
                    <a16:creationId xmlns:a16="http://schemas.microsoft.com/office/drawing/2014/main" xmlns="" id="{DFF31CA2-144E-493E-A135-83B83452ABC7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6" name="Freeform 31">
                <a:extLst>
                  <a:ext uri="{FF2B5EF4-FFF2-40B4-BE49-F238E27FC236}">
                    <a16:creationId xmlns:a16="http://schemas.microsoft.com/office/drawing/2014/main" xmlns="" id="{C1ED7F8F-8F7D-4634-8EF1-3DC871518A4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xmlns="" id="{C51DBAB3-1986-470D-B778-24F7953C79C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0" name="Freeform 32">
                <a:extLst>
                  <a:ext uri="{FF2B5EF4-FFF2-40B4-BE49-F238E27FC236}">
                    <a16:creationId xmlns:a16="http://schemas.microsoft.com/office/drawing/2014/main" xmlns="" id="{921E27E2-FB87-421E-898F-0AD31CBC493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33">
                <a:extLst>
                  <a:ext uri="{FF2B5EF4-FFF2-40B4-BE49-F238E27FC236}">
                    <a16:creationId xmlns:a16="http://schemas.microsoft.com/office/drawing/2014/main" xmlns="" id="{C9479707-E515-4B3C-9493-72190DDB2E6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34">
                <a:extLst>
                  <a:ext uri="{FF2B5EF4-FFF2-40B4-BE49-F238E27FC236}">
                    <a16:creationId xmlns:a16="http://schemas.microsoft.com/office/drawing/2014/main" xmlns="" id="{9FF90DFA-7702-4558-8B3D-756D81D85A0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xmlns="" id="{558A4777-3BE1-4000-9CB4-73048552F58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36">
                <a:extLst>
                  <a:ext uri="{FF2B5EF4-FFF2-40B4-BE49-F238E27FC236}">
                    <a16:creationId xmlns:a16="http://schemas.microsoft.com/office/drawing/2014/main" xmlns="" id="{2A041A71-3C90-472C-AC37-21EFE0786D2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37">
                <a:extLst>
                  <a:ext uri="{FF2B5EF4-FFF2-40B4-BE49-F238E27FC236}">
                    <a16:creationId xmlns:a16="http://schemas.microsoft.com/office/drawing/2014/main" xmlns="" id="{8FC1DCF1-A0C3-4803-9B5B-29A6C245A4E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38">
                <a:extLst>
                  <a:ext uri="{FF2B5EF4-FFF2-40B4-BE49-F238E27FC236}">
                    <a16:creationId xmlns:a16="http://schemas.microsoft.com/office/drawing/2014/main" xmlns="" id="{71612D3E-4DBC-49B9-86B5-FCD82B1B1E1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39">
                <a:extLst>
                  <a:ext uri="{FF2B5EF4-FFF2-40B4-BE49-F238E27FC236}">
                    <a16:creationId xmlns:a16="http://schemas.microsoft.com/office/drawing/2014/main" xmlns="" id="{CB1CF104-08B0-46F6-ABBF-649AC5A702DD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40">
                <a:extLst>
                  <a:ext uri="{FF2B5EF4-FFF2-40B4-BE49-F238E27FC236}">
                    <a16:creationId xmlns:a16="http://schemas.microsoft.com/office/drawing/2014/main" xmlns="" id="{FCE7D9F8-F405-4677-A45F-EDBB7F16856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Rectangle 41">
                <a:extLst>
                  <a:ext uri="{FF2B5EF4-FFF2-40B4-BE49-F238E27FC236}">
                    <a16:creationId xmlns:a16="http://schemas.microsoft.com/office/drawing/2014/main" xmlns="" id="{7347872F-3F7B-4ADF-BC95-429727E82D1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xmlns="" id="{2C113195-43EA-4B6A-B281-C0458D9263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59" name="Rectangle 58">
              <a:extLst>
                <a:ext uri="{FF2B5EF4-FFF2-40B4-BE49-F238E27FC236}">
                  <a16:creationId xmlns:a16="http://schemas.microsoft.com/office/drawing/2014/main" xmlns="" id="{27DEAF6E-67FE-4877-B38B-0F2BF785768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0" name="Picture 2">
              <a:extLst>
                <a:ext uri="{FF2B5EF4-FFF2-40B4-BE49-F238E27FC236}">
                  <a16:creationId xmlns:a16="http://schemas.microsoft.com/office/drawing/2014/main" xmlns="" id="{F60C980E-E723-46CF-9296-C7BBA4DB83C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 cstate="print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xmlns="" id="{98D36904-1712-4C81-B063-66E1D4777F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640302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3" name="Rectangle 5">
              <a:extLst>
                <a:ext uri="{FF2B5EF4-FFF2-40B4-BE49-F238E27FC236}">
                  <a16:creationId xmlns:a16="http://schemas.microsoft.com/office/drawing/2014/main" xmlns="" id="{BEA28722-E2AF-4D8D-9E59-65B94630A3D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xmlns="" id="{A279E077-7DAF-4B93-BE2C-98F6B13A11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7">
              <a:extLst>
                <a:ext uri="{FF2B5EF4-FFF2-40B4-BE49-F238E27FC236}">
                  <a16:creationId xmlns:a16="http://schemas.microsoft.com/office/drawing/2014/main" xmlns="" id="{E78603D6-020D-4269-95E5-2E17499DA5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6" name="Rectangle 8">
              <a:extLst>
                <a:ext uri="{FF2B5EF4-FFF2-40B4-BE49-F238E27FC236}">
                  <a16:creationId xmlns:a16="http://schemas.microsoft.com/office/drawing/2014/main" xmlns="" id="{CE9500AA-AB8C-4023-967A-11555F0F48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7" name="Freeform 9">
              <a:extLst>
                <a:ext uri="{FF2B5EF4-FFF2-40B4-BE49-F238E27FC236}">
                  <a16:creationId xmlns:a16="http://schemas.microsoft.com/office/drawing/2014/main" xmlns="" id="{1B716630-BD94-436E-9E9C-5D534092DF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8" name="Freeform 10">
              <a:extLst>
                <a:ext uri="{FF2B5EF4-FFF2-40B4-BE49-F238E27FC236}">
                  <a16:creationId xmlns:a16="http://schemas.microsoft.com/office/drawing/2014/main" xmlns="" id="{4CE6FCD2-8177-4A45-88ED-A2B986102D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11">
              <a:extLst>
                <a:ext uri="{FF2B5EF4-FFF2-40B4-BE49-F238E27FC236}">
                  <a16:creationId xmlns:a16="http://schemas.microsoft.com/office/drawing/2014/main" xmlns="" id="{E32BEED2-100A-48B2-B552-07B54EEC48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Freeform 12">
              <a:extLst>
                <a:ext uri="{FF2B5EF4-FFF2-40B4-BE49-F238E27FC236}">
                  <a16:creationId xmlns:a16="http://schemas.microsoft.com/office/drawing/2014/main" xmlns="" id="{839DB29D-A8C6-484A-A747-14733D5B3C9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1" name="Freeform 13">
              <a:extLst>
                <a:ext uri="{FF2B5EF4-FFF2-40B4-BE49-F238E27FC236}">
                  <a16:creationId xmlns:a16="http://schemas.microsoft.com/office/drawing/2014/main" xmlns="" id="{B1A468B2-ABD1-447D-89DC-7A9CFBBCBA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4">
              <a:extLst>
                <a:ext uri="{FF2B5EF4-FFF2-40B4-BE49-F238E27FC236}">
                  <a16:creationId xmlns:a16="http://schemas.microsoft.com/office/drawing/2014/main" xmlns="" id="{219C1A45-C8B0-48AE-B5A9-A1B40B43BB8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5">
              <a:extLst>
                <a:ext uri="{FF2B5EF4-FFF2-40B4-BE49-F238E27FC236}">
                  <a16:creationId xmlns:a16="http://schemas.microsoft.com/office/drawing/2014/main" xmlns="" id="{F2910D68-E982-47F7-A53C-ABA0CB34F7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6">
              <a:extLst>
                <a:ext uri="{FF2B5EF4-FFF2-40B4-BE49-F238E27FC236}">
                  <a16:creationId xmlns:a16="http://schemas.microsoft.com/office/drawing/2014/main" xmlns="" id="{C4B84BAD-BCB3-4BF2-8A3C-3391BF4AB6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7">
              <a:extLst>
                <a:ext uri="{FF2B5EF4-FFF2-40B4-BE49-F238E27FC236}">
                  <a16:creationId xmlns:a16="http://schemas.microsoft.com/office/drawing/2014/main" xmlns="" id="{522D8CE7-E27B-4BAE-962D-AAC0D66E48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8">
              <a:extLst>
                <a:ext uri="{FF2B5EF4-FFF2-40B4-BE49-F238E27FC236}">
                  <a16:creationId xmlns:a16="http://schemas.microsoft.com/office/drawing/2014/main" xmlns="" id="{1042B4B5-2D6F-405A-A112-D5F96027E9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9">
              <a:extLst>
                <a:ext uri="{FF2B5EF4-FFF2-40B4-BE49-F238E27FC236}">
                  <a16:creationId xmlns:a16="http://schemas.microsoft.com/office/drawing/2014/main" xmlns="" id="{199F606E-DC72-4CAF-AFF2-58FA0121E6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20">
              <a:extLst>
                <a:ext uri="{FF2B5EF4-FFF2-40B4-BE49-F238E27FC236}">
                  <a16:creationId xmlns:a16="http://schemas.microsoft.com/office/drawing/2014/main" xmlns="" id="{C949CB30-1690-4B14-954A-4FA9637CEF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21">
              <a:extLst>
                <a:ext uri="{FF2B5EF4-FFF2-40B4-BE49-F238E27FC236}">
                  <a16:creationId xmlns:a16="http://schemas.microsoft.com/office/drawing/2014/main" xmlns="" id="{84EE3B4E-AE37-4F27-B6AC-FF20B9BE33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22">
              <a:extLst>
                <a:ext uri="{FF2B5EF4-FFF2-40B4-BE49-F238E27FC236}">
                  <a16:creationId xmlns:a16="http://schemas.microsoft.com/office/drawing/2014/main" xmlns="" id="{798942D8-2074-4A7F-AD65-7564D8C3B7E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23">
              <a:extLst>
                <a:ext uri="{FF2B5EF4-FFF2-40B4-BE49-F238E27FC236}">
                  <a16:creationId xmlns:a16="http://schemas.microsoft.com/office/drawing/2014/main" xmlns="" id="{D4324684-C1DE-4AF8-B17D-917AD23FE65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4">
              <a:extLst>
                <a:ext uri="{FF2B5EF4-FFF2-40B4-BE49-F238E27FC236}">
                  <a16:creationId xmlns:a16="http://schemas.microsoft.com/office/drawing/2014/main" xmlns="" id="{A4C18B6C-86CE-40F9-919C-9490AD3E30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5">
              <a:extLst>
                <a:ext uri="{FF2B5EF4-FFF2-40B4-BE49-F238E27FC236}">
                  <a16:creationId xmlns:a16="http://schemas.microsoft.com/office/drawing/2014/main" xmlns="" id="{72DB2464-DEE2-4EB2-9FB2-46768EE680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6">
              <a:extLst>
                <a:ext uri="{FF2B5EF4-FFF2-40B4-BE49-F238E27FC236}">
                  <a16:creationId xmlns:a16="http://schemas.microsoft.com/office/drawing/2014/main" xmlns="" id="{56E24DAD-4831-4565-ACE0-E7FDBC6542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7">
              <a:extLst>
                <a:ext uri="{FF2B5EF4-FFF2-40B4-BE49-F238E27FC236}">
                  <a16:creationId xmlns:a16="http://schemas.microsoft.com/office/drawing/2014/main" xmlns="" id="{ADB70D91-E74C-433F-9BCD-587B935611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8">
              <a:extLst>
                <a:ext uri="{FF2B5EF4-FFF2-40B4-BE49-F238E27FC236}">
                  <a16:creationId xmlns:a16="http://schemas.microsoft.com/office/drawing/2014/main" xmlns="" id="{E982042F-EEF5-49A7-87B3-43F9296995A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9">
              <a:extLst>
                <a:ext uri="{FF2B5EF4-FFF2-40B4-BE49-F238E27FC236}">
                  <a16:creationId xmlns:a16="http://schemas.microsoft.com/office/drawing/2014/main" xmlns="" id="{54806968-8087-4915-B489-2BE793DD2AC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30">
              <a:extLst>
                <a:ext uri="{FF2B5EF4-FFF2-40B4-BE49-F238E27FC236}">
                  <a16:creationId xmlns:a16="http://schemas.microsoft.com/office/drawing/2014/main" xmlns="" id="{A937487D-58AA-4E9D-966F-85938FA868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31">
              <a:extLst>
                <a:ext uri="{FF2B5EF4-FFF2-40B4-BE49-F238E27FC236}">
                  <a16:creationId xmlns:a16="http://schemas.microsoft.com/office/drawing/2014/main" xmlns="" id="{FDA6755A-0790-476D-86D7-F95215FADD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32">
              <a:extLst>
                <a:ext uri="{FF2B5EF4-FFF2-40B4-BE49-F238E27FC236}">
                  <a16:creationId xmlns:a16="http://schemas.microsoft.com/office/drawing/2014/main" xmlns="" id="{A951E2B3-F005-4EDC-B890-F93D63F120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Rectangle 33">
              <a:extLst>
                <a:ext uri="{FF2B5EF4-FFF2-40B4-BE49-F238E27FC236}">
                  <a16:creationId xmlns:a16="http://schemas.microsoft.com/office/drawing/2014/main" xmlns="" id="{466F4EF3-7ED2-4EC7-8F76-4AD87CD1E5D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2" name="Freeform 34">
              <a:extLst>
                <a:ext uri="{FF2B5EF4-FFF2-40B4-BE49-F238E27FC236}">
                  <a16:creationId xmlns:a16="http://schemas.microsoft.com/office/drawing/2014/main" xmlns="" id="{521BF1A3-D416-49F9-A1D2-4C7B3218B5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5">
              <a:extLst>
                <a:ext uri="{FF2B5EF4-FFF2-40B4-BE49-F238E27FC236}">
                  <a16:creationId xmlns:a16="http://schemas.microsoft.com/office/drawing/2014/main" xmlns="" id="{F6C16CF8-3F09-4C17-94A6-42BCABB669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6">
              <a:extLst>
                <a:ext uri="{FF2B5EF4-FFF2-40B4-BE49-F238E27FC236}">
                  <a16:creationId xmlns:a16="http://schemas.microsoft.com/office/drawing/2014/main" xmlns="" id="{B667C1A8-CDB1-4FD0-A3F6-0E035C7CAA9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Freeform 37">
              <a:extLst>
                <a:ext uri="{FF2B5EF4-FFF2-40B4-BE49-F238E27FC236}">
                  <a16:creationId xmlns:a16="http://schemas.microsoft.com/office/drawing/2014/main" xmlns="" id="{0B2B73AB-248E-49DB-8ED2-3FCB0A0D89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6" name="Freeform 38">
              <a:extLst>
                <a:ext uri="{FF2B5EF4-FFF2-40B4-BE49-F238E27FC236}">
                  <a16:creationId xmlns:a16="http://schemas.microsoft.com/office/drawing/2014/main" xmlns="" id="{8411F083-5CD4-4569-BA08-059B5CA9A8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9">
              <a:extLst>
                <a:ext uri="{FF2B5EF4-FFF2-40B4-BE49-F238E27FC236}">
                  <a16:creationId xmlns:a16="http://schemas.microsoft.com/office/drawing/2014/main" xmlns="" id="{AF78C2C2-8584-4B3B-9AF8-E7FF368FA79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40">
              <a:extLst>
                <a:ext uri="{FF2B5EF4-FFF2-40B4-BE49-F238E27FC236}">
                  <a16:creationId xmlns:a16="http://schemas.microsoft.com/office/drawing/2014/main" xmlns="" id="{40934674-5C07-4146-B556-4A271D9968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41">
              <a:extLst>
                <a:ext uri="{FF2B5EF4-FFF2-40B4-BE49-F238E27FC236}">
                  <a16:creationId xmlns:a16="http://schemas.microsoft.com/office/drawing/2014/main" xmlns="" id="{D970276A-A310-41DB-B917-D7D3465667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42">
              <a:extLst>
                <a:ext uri="{FF2B5EF4-FFF2-40B4-BE49-F238E27FC236}">
                  <a16:creationId xmlns:a16="http://schemas.microsoft.com/office/drawing/2014/main" xmlns="" id="{EEEC747F-78C5-4212-8ACE-BB4B7D2480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43">
              <a:extLst>
                <a:ext uri="{FF2B5EF4-FFF2-40B4-BE49-F238E27FC236}">
                  <a16:creationId xmlns:a16="http://schemas.microsoft.com/office/drawing/2014/main" xmlns="" id="{821AE83F-022D-41AF-A219-992ACE1E005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4">
              <a:extLst>
                <a:ext uri="{FF2B5EF4-FFF2-40B4-BE49-F238E27FC236}">
                  <a16:creationId xmlns:a16="http://schemas.microsoft.com/office/drawing/2014/main" xmlns="" id="{EF049934-C636-4279-91F0-ED3121923E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Rectangle 45">
              <a:extLst>
                <a:ext uri="{FF2B5EF4-FFF2-40B4-BE49-F238E27FC236}">
                  <a16:creationId xmlns:a16="http://schemas.microsoft.com/office/drawing/2014/main" xmlns="" id="{8588DF1D-2DD2-499F-9384-29C92277FA9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4" name="Freeform 46">
              <a:extLst>
                <a:ext uri="{FF2B5EF4-FFF2-40B4-BE49-F238E27FC236}">
                  <a16:creationId xmlns:a16="http://schemas.microsoft.com/office/drawing/2014/main" xmlns="" id="{DF555F2B-5E3D-438F-89A8-EABA91A72D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7">
              <a:extLst>
                <a:ext uri="{FF2B5EF4-FFF2-40B4-BE49-F238E27FC236}">
                  <a16:creationId xmlns:a16="http://schemas.microsoft.com/office/drawing/2014/main" xmlns="" id="{006B22A5-B971-42EE-9141-E65B4EF26B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8">
              <a:extLst>
                <a:ext uri="{FF2B5EF4-FFF2-40B4-BE49-F238E27FC236}">
                  <a16:creationId xmlns:a16="http://schemas.microsoft.com/office/drawing/2014/main" xmlns="" id="{3AA529FD-59E0-4B70-94C1-D0541A632D2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Freeform 49">
              <a:extLst>
                <a:ext uri="{FF2B5EF4-FFF2-40B4-BE49-F238E27FC236}">
                  <a16:creationId xmlns:a16="http://schemas.microsoft.com/office/drawing/2014/main" xmlns="" id="{ABAFA9C1-3649-4F7F-81D0-69DF79195A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8" name="Freeform 50">
              <a:extLst>
                <a:ext uri="{FF2B5EF4-FFF2-40B4-BE49-F238E27FC236}">
                  <a16:creationId xmlns:a16="http://schemas.microsoft.com/office/drawing/2014/main" xmlns="" id="{D3CCFACE-F8B9-45E4-8F31-797E1C677E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51">
              <a:extLst>
                <a:ext uri="{FF2B5EF4-FFF2-40B4-BE49-F238E27FC236}">
                  <a16:creationId xmlns:a16="http://schemas.microsoft.com/office/drawing/2014/main" xmlns="" id="{D9F7B9DB-1C45-4CD5-A025-F49F84F12D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52">
              <a:extLst>
                <a:ext uri="{FF2B5EF4-FFF2-40B4-BE49-F238E27FC236}">
                  <a16:creationId xmlns:a16="http://schemas.microsoft.com/office/drawing/2014/main" xmlns="" id="{3E76F16C-AE46-486F-B365-837F8E2AD2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53">
              <a:extLst>
                <a:ext uri="{FF2B5EF4-FFF2-40B4-BE49-F238E27FC236}">
                  <a16:creationId xmlns:a16="http://schemas.microsoft.com/office/drawing/2014/main" xmlns="" id="{1B26D62F-5620-4D58-B99D-D4149B7D2DF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4">
              <a:extLst>
                <a:ext uri="{FF2B5EF4-FFF2-40B4-BE49-F238E27FC236}">
                  <a16:creationId xmlns:a16="http://schemas.microsoft.com/office/drawing/2014/main" xmlns="" id="{D7E1F06E-43A3-4960-A8A9-5B5FF2D1E5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5">
              <a:extLst>
                <a:ext uri="{FF2B5EF4-FFF2-40B4-BE49-F238E27FC236}">
                  <a16:creationId xmlns:a16="http://schemas.microsoft.com/office/drawing/2014/main" xmlns="" id="{67976099-4433-463C-A8CB-2B2E9522B27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6">
              <a:extLst>
                <a:ext uri="{FF2B5EF4-FFF2-40B4-BE49-F238E27FC236}">
                  <a16:creationId xmlns:a16="http://schemas.microsoft.com/office/drawing/2014/main" xmlns="" id="{48D4F79B-7C11-4960-8519-A1987A346D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7">
              <a:extLst>
                <a:ext uri="{FF2B5EF4-FFF2-40B4-BE49-F238E27FC236}">
                  <a16:creationId xmlns:a16="http://schemas.microsoft.com/office/drawing/2014/main" xmlns="" id="{701CA4FF-5ECD-40A8-8795-F72A2EF6F8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8">
              <a:extLst>
                <a:ext uri="{FF2B5EF4-FFF2-40B4-BE49-F238E27FC236}">
                  <a16:creationId xmlns:a16="http://schemas.microsoft.com/office/drawing/2014/main" xmlns="" id="{7593ABCC-9855-4EB5-9344-0FA5E1F20F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43CE1A-5CBB-4E29-BE68-DABC1EE4C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353" y="618518"/>
            <a:ext cx="4413736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en-US" sz="360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FF4F620-5203-4C5B-BB5C-CBB7114ED6F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87" b="24717"/>
          <a:stretch/>
        </p:blipFill>
        <p:spPr>
          <a:xfrm>
            <a:off x="-5597" y="-42129"/>
            <a:ext cx="5940239" cy="5284054"/>
          </a:xfrm>
          <a:custGeom>
            <a:avLst/>
            <a:gdLst>
              <a:gd name="connsiteX0" fmla="*/ 0 w 6101597"/>
              <a:gd name="connsiteY0" fmla="*/ 0 h 3427413"/>
              <a:gd name="connsiteX1" fmla="*/ 6101597 w 6101597"/>
              <a:gd name="connsiteY1" fmla="*/ 0 h 3427413"/>
              <a:gd name="connsiteX2" fmla="*/ 6101597 w 6101597"/>
              <a:gd name="connsiteY2" fmla="*/ 3427413 h 3427413"/>
              <a:gd name="connsiteX3" fmla="*/ 0 w 6101597"/>
              <a:gd name="connsiteY3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27413">
                <a:moveTo>
                  <a:pt x="0" y="0"/>
                </a:moveTo>
                <a:lnTo>
                  <a:pt x="6101597" y="0"/>
                </a:lnTo>
                <a:lnTo>
                  <a:pt x="6101597" y="3427413"/>
                </a:lnTo>
                <a:lnTo>
                  <a:pt x="0" y="3427413"/>
                </a:lnTo>
                <a:close/>
              </a:path>
            </a:pathLst>
          </a:custGeom>
        </p:spPr>
      </p:pic>
      <p:pic>
        <p:nvPicPr>
          <p:cNvPr id="6" name="Объект 5" descr="Изображение выглядит как здание, текс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A7BACFAF-FE72-4FDD-9673-AADBF3182E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94" b="19692"/>
          <a:stretch/>
        </p:blipFill>
        <p:spPr>
          <a:xfrm>
            <a:off x="5864264" y="9524"/>
            <a:ext cx="6299162" cy="6776245"/>
          </a:xfrm>
          <a:custGeom>
            <a:avLst/>
            <a:gdLst>
              <a:gd name="connsiteX0" fmla="*/ 0 w 6101597"/>
              <a:gd name="connsiteY0" fmla="*/ 0 h 3430587"/>
              <a:gd name="connsiteX1" fmla="*/ 6101597 w 6101597"/>
              <a:gd name="connsiteY1" fmla="*/ 0 h 3430587"/>
              <a:gd name="connsiteX2" fmla="*/ 6101597 w 6101597"/>
              <a:gd name="connsiteY2" fmla="*/ 3430587 h 3430587"/>
              <a:gd name="connsiteX3" fmla="*/ 0 w 6101597"/>
              <a:gd name="connsiteY3" fmla="*/ 3430587 h 343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30587">
                <a:moveTo>
                  <a:pt x="0" y="0"/>
                </a:moveTo>
                <a:lnTo>
                  <a:pt x="6101597" y="0"/>
                </a:lnTo>
                <a:lnTo>
                  <a:pt x="6101597" y="3430587"/>
                </a:lnTo>
                <a:lnTo>
                  <a:pt x="0" y="3430587"/>
                </a:lnTo>
                <a:close/>
              </a:path>
            </a:pathLst>
          </a:cu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C42B8CC-1D88-4FFF-9FB1-8D0F535C1E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45352" y="2249487"/>
            <a:ext cx="4413737" cy="3541714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xmlns="" id="{2B1ACDB1-A7EB-4159-B316-A230683B71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6093354" y="-464"/>
            <a:ext cx="2646" cy="6858465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xmlns="" id="{AA825E81-DC4F-4A95-86BA-8FD9D638816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-5597" y="3427414"/>
            <a:ext cx="6101597" cy="0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379182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2">
            <a:extLst>
              <a:ext uri="{FF2B5EF4-FFF2-40B4-BE49-F238E27FC236}">
                <a16:creationId xmlns:a16="http://schemas.microsoft.com/office/drawing/2014/main" xmlns="" id="{5ACD94DE-DE21-4A9D-8875-A1539BE216E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24" name="Group 123">
            <a:extLst>
              <a:ext uri="{FF2B5EF4-FFF2-40B4-BE49-F238E27FC236}">
                <a16:creationId xmlns:a16="http://schemas.microsoft.com/office/drawing/2014/main" xmlns="" id="{A8F3053C-AA2D-43E7-9127-59111DE0E0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xmlns="" id="{159025B1-E34F-4772-B2CC-DA9B705D403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37" name="Rectangle 5">
                <a:extLst>
                  <a:ext uri="{FF2B5EF4-FFF2-40B4-BE49-F238E27FC236}">
                    <a16:creationId xmlns:a16="http://schemas.microsoft.com/office/drawing/2014/main" xmlns="" id="{85E8FDD9-55D5-48E9-BD0F-41FA02C5AD1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138" name="Freeform 6">
                <a:extLst>
                  <a:ext uri="{FF2B5EF4-FFF2-40B4-BE49-F238E27FC236}">
                    <a16:creationId xmlns:a16="http://schemas.microsoft.com/office/drawing/2014/main" xmlns="" id="{2C147D99-21B5-462F-B3D9-2D04FC67D8E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9" name="Freeform 7">
                <a:extLst>
                  <a:ext uri="{FF2B5EF4-FFF2-40B4-BE49-F238E27FC236}">
                    <a16:creationId xmlns:a16="http://schemas.microsoft.com/office/drawing/2014/main" xmlns="" id="{3A84E48A-5D81-47C8-9B35-7891B51623C7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0" name="Freeform 8">
                <a:extLst>
                  <a:ext uri="{FF2B5EF4-FFF2-40B4-BE49-F238E27FC236}">
                    <a16:creationId xmlns:a16="http://schemas.microsoft.com/office/drawing/2014/main" xmlns="" id="{A7C08433-35BE-4A5A-9C1F-B37DEB48278A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1" name="Freeform 9">
                <a:extLst>
                  <a:ext uri="{FF2B5EF4-FFF2-40B4-BE49-F238E27FC236}">
                    <a16:creationId xmlns:a16="http://schemas.microsoft.com/office/drawing/2014/main" xmlns="" id="{D0B8201B-0CB0-4F9E-ACB0-DD75292348F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2" name="Freeform 10">
                <a:extLst>
                  <a:ext uri="{FF2B5EF4-FFF2-40B4-BE49-F238E27FC236}">
                    <a16:creationId xmlns:a16="http://schemas.microsoft.com/office/drawing/2014/main" xmlns="" id="{888D2777-7FAE-47C4-9E1A-3C4D015CFB2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3" name="Freeform 11">
                <a:extLst>
                  <a:ext uri="{FF2B5EF4-FFF2-40B4-BE49-F238E27FC236}">
                    <a16:creationId xmlns:a16="http://schemas.microsoft.com/office/drawing/2014/main" xmlns="" id="{CE168F44-CB11-4900-AC9E-3EBEC8016003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4" name="Freeform 12">
                <a:extLst>
                  <a:ext uri="{FF2B5EF4-FFF2-40B4-BE49-F238E27FC236}">
                    <a16:creationId xmlns:a16="http://schemas.microsoft.com/office/drawing/2014/main" xmlns="" id="{A0F39381-D3B3-4EBE-80AB-F3AA4D18895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5" name="Freeform 13">
                <a:extLst>
                  <a:ext uri="{FF2B5EF4-FFF2-40B4-BE49-F238E27FC236}">
                    <a16:creationId xmlns:a16="http://schemas.microsoft.com/office/drawing/2014/main" xmlns="" id="{F8B41A7C-3B6F-4BEF-B1FA-4869947AE74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6" name="Freeform 14">
                <a:extLst>
                  <a:ext uri="{FF2B5EF4-FFF2-40B4-BE49-F238E27FC236}">
                    <a16:creationId xmlns:a16="http://schemas.microsoft.com/office/drawing/2014/main" xmlns="" id="{9A08FB39-6EFB-4948-88F2-6EB113F1051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7" name="Freeform 15">
                <a:extLst>
                  <a:ext uri="{FF2B5EF4-FFF2-40B4-BE49-F238E27FC236}">
                    <a16:creationId xmlns:a16="http://schemas.microsoft.com/office/drawing/2014/main" xmlns="" id="{32489CF5-34F9-4676-8FC8-EA47623A9F5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8" name="Line 16">
                <a:extLst>
                  <a:ext uri="{FF2B5EF4-FFF2-40B4-BE49-F238E27FC236}">
                    <a16:creationId xmlns:a16="http://schemas.microsoft.com/office/drawing/2014/main" xmlns="" id="{6E6A81FE-6687-4E45-86EE-506158CFC01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149" name="Freeform 17">
                <a:extLst>
                  <a:ext uri="{FF2B5EF4-FFF2-40B4-BE49-F238E27FC236}">
                    <a16:creationId xmlns:a16="http://schemas.microsoft.com/office/drawing/2014/main" xmlns="" id="{085F56DC-138C-4970-A499-1F8C4FBADFE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0" name="Freeform 18">
                <a:extLst>
                  <a:ext uri="{FF2B5EF4-FFF2-40B4-BE49-F238E27FC236}">
                    <a16:creationId xmlns:a16="http://schemas.microsoft.com/office/drawing/2014/main" xmlns="" id="{2241CFC6-2DD5-4908-95FF-C76F3F43277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1" name="Freeform 19">
                <a:extLst>
                  <a:ext uri="{FF2B5EF4-FFF2-40B4-BE49-F238E27FC236}">
                    <a16:creationId xmlns:a16="http://schemas.microsoft.com/office/drawing/2014/main" xmlns="" id="{EAE9ABAC-3BE1-44E6-A764-8B7884E839A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2" name="Freeform 20">
                <a:extLst>
                  <a:ext uri="{FF2B5EF4-FFF2-40B4-BE49-F238E27FC236}">
                    <a16:creationId xmlns:a16="http://schemas.microsoft.com/office/drawing/2014/main" xmlns="" id="{39874D11-3018-499B-BD78-11BB954BDF5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3" name="Rectangle 21">
                <a:extLst>
                  <a:ext uri="{FF2B5EF4-FFF2-40B4-BE49-F238E27FC236}">
                    <a16:creationId xmlns:a16="http://schemas.microsoft.com/office/drawing/2014/main" xmlns="" id="{9D4461D3-04C7-495D-BA09-8D5311E9DA7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154" name="Freeform 22">
                <a:extLst>
                  <a:ext uri="{FF2B5EF4-FFF2-40B4-BE49-F238E27FC236}">
                    <a16:creationId xmlns:a16="http://schemas.microsoft.com/office/drawing/2014/main" xmlns="" id="{BF405972-B14C-45E8-9F0C-E2F11F1CF08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5" name="Freeform 23">
                <a:extLst>
                  <a:ext uri="{FF2B5EF4-FFF2-40B4-BE49-F238E27FC236}">
                    <a16:creationId xmlns:a16="http://schemas.microsoft.com/office/drawing/2014/main" xmlns="" id="{D7939026-A689-46F4-97AC-5F68665D7DF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6" name="Freeform 24">
                <a:extLst>
                  <a:ext uri="{FF2B5EF4-FFF2-40B4-BE49-F238E27FC236}">
                    <a16:creationId xmlns:a16="http://schemas.microsoft.com/office/drawing/2014/main" xmlns="" id="{8AD9F31C-5CF7-45EE-907A-3074488127B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7" name="Freeform 25">
                <a:extLst>
                  <a:ext uri="{FF2B5EF4-FFF2-40B4-BE49-F238E27FC236}">
                    <a16:creationId xmlns:a16="http://schemas.microsoft.com/office/drawing/2014/main" xmlns="" id="{93412351-62FA-4EF3-8FE2-4CDD8397B99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8" name="Freeform 26">
                <a:extLst>
                  <a:ext uri="{FF2B5EF4-FFF2-40B4-BE49-F238E27FC236}">
                    <a16:creationId xmlns:a16="http://schemas.microsoft.com/office/drawing/2014/main" xmlns="" id="{84A81491-A1EB-46E3-9E73-11B93428CD1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9" name="Freeform 27">
                <a:extLst>
                  <a:ext uri="{FF2B5EF4-FFF2-40B4-BE49-F238E27FC236}">
                    <a16:creationId xmlns:a16="http://schemas.microsoft.com/office/drawing/2014/main" xmlns="" id="{E7727744-4F0E-4AA2-97BC-0C44AB354A3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0" name="Freeform 28">
                <a:extLst>
                  <a:ext uri="{FF2B5EF4-FFF2-40B4-BE49-F238E27FC236}">
                    <a16:creationId xmlns:a16="http://schemas.microsoft.com/office/drawing/2014/main" xmlns="" id="{4575AD90-731F-4996-AA04-86E5EC8CBE0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1" name="Freeform 29">
                <a:extLst>
                  <a:ext uri="{FF2B5EF4-FFF2-40B4-BE49-F238E27FC236}">
                    <a16:creationId xmlns:a16="http://schemas.microsoft.com/office/drawing/2014/main" xmlns="" id="{231A78D3-96D9-4A22-BC29-8274B016C0C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2" name="Freeform 30">
                <a:extLst>
                  <a:ext uri="{FF2B5EF4-FFF2-40B4-BE49-F238E27FC236}">
                    <a16:creationId xmlns:a16="http://schemas.microsoft.com/office/drawing/2014/main" xmlns="" id="{DFF31CA2-144E-493E-A135-83B83452ABC7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3" name="Freeform 31">
                <a:extLst>
                  <a:ext uri="{FF2B5EF4-FFF2-40B4-BE49-F238E27FC236}">
                    <a16:creationId xmlns:a16="http://schemas.microsoft.com/office/drawing/2014/main" xmlns="" id="{C1ED7F8F-8F7D-4634-8EF1-3DC871518A4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xmlns="" id="{C51DBAB3-1986-470D-B778-24F7953C79C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27" name="Freeform 32">
                <a:extLst>
                  <a:ext uri="{FF2B5EF4-FFF2-40B4-BE49-F238E27FC236}">
                    <a16:creationId xmlns:a16="http://schemas.microsoft.com/office/drawing/2014/main" xmlns="" id="{921E27E2-FB87-421E-898F-0AD31CBC493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8" name="Freeform 33">
                <a:extLst>
                  <a:ext uri="{FF2B5EF4-FFF2-40B4-BE49-F238E27FC236}">
                    <a16:creationId xmlns:a16="http://schemas.microsoft.com/office/drawing/2014/main" xmlns="" id="{C9479707-E515-4B3C-9493-72190DDB2E6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9" name="Freeform 34">
                <a:extLst>
                  <a:ext uri="{FF2B5EF4-FFF2-40B4-BE49-F238E27FC236}">
                    <a16:creationId xmlns:a16="http://schemas.microsoft.com/office/drawing/2014/main" xmlns="" id="{9FF90DFA-7702-4558-8B3D-756D81D85A0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0" name="Freeform 35">
                <a:extLst>
                  <a:ext uri="{FF2B5EF4-FFF2-40B4-BE49-F238E27FC236}">
                    <a16:creationId xmlns:a16="http://schemas.microsoft.com/office/drawing/2014/main" xmlns="" id="{558A4777-3BE1-4000-9CB4-73048552F58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1" name="Freeform 36">
                <a:extLst>
                  <a:ext uri="{FF2B5EF4-FFF2-40B4-BE49-F238E27FC236}">
                    <a16:creationId xmlns:a16="http://schemas.microsoft.com/office/drawing/2014/main" xmlns="" id="{2A041A71-3C90-472C-AC37-21EFE0786D2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2" name="Freeform 37">
                <a:extLst>
                  <a:ext uri="{FF2B5EF4-FFF2-40B4-BE49-F238E27FC236}">
                    <a16:creationId xmlns:a16="http://schemas.microsoft.com/office/drawing/2014/main" xmlns="" id="{8FC1DCF1-A0C3-4803-9B5B-29A6C245A4E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3" name="Freeform 38">
                <a:extLst>
                  <a:ext uri="{FF2B5EF4-FFF2-40B4-BE49-F238E27FC236}">
                    <a16:creationId xmlns:a16="http://schemas.microsoft.com/office/drawing/2014/main" xmlns="" id="{71612D3E-4DBC-49B9-86B5-FCD82B1B1E1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4" name="Freeform 39">
                <a:extLst>
                  <a:ext uri="{FF2B5EF4-FFF2-40B4-BE49-F238E27FC236}">
                    <a16:creationId xmlns:a16="http://schemas.microsoft.com/office/drawing/2014/main" xmlns="" id="{CB1CF104-08B0-46F6-ABBF-649AC5A702DD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5" name="Freeform 40">
                <a:extLst>
                  <a:ext uri="{FF2B5EF4-FFF2-40B4-BE49-F238E27FC236}">
                    <a16:creationId xmlns:a16="http://schemas.microsoft.com/office/drawing/2014/main" xmlns="" id="{FCE7D9F8-F405-4677-A45F-EDBB7F16856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6" name="Rectangle 41">
                <a:extLst>
                  <a:ext uri="{FF2B5EF4-FFF2-40B4-BE49-F238E27FC236}">
                    <a16:creationId xmlns:a16="http://schemas.microsoft.com/office/drawing/2014/main" xmlns="" id="{7347872F-3F7B-4ADF-BC95-429727E82D1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5C6D71-95CF-47FA-9582-8DF0CF033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618518"/>
            <a:ext cx="5894387" cy="147857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z="3600" dirty="0"/>
              <a:t>Кодирование  и шифрование</a:t>
            </a:r>
            <a:endParaRPr lang="en-US" sz="36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ED7BABA-4C79-4F47-A079-FC91324875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1412" y="2249487"/>
            <a:ext cx="5894388" cy="3541714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ru-RU" sz="2400" dirty="0"/>
              <a:t>Где учат: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ru-RU" sz="2400" dirty="0"/>
              <a:t>Филологические факультеты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ru-RU" sz="2400" dirty="0"/>
              <a:t>Институты государственной службы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ru-RU" sz="2400" dirty="0"/>
              <a:t>Академия МВД</a:t>
            </a:r>
            <a:endParaRPr lang="en-US" sz="2400" dirty="0"/>
          </a:p>
        </p:txBody>
      </p:sp>
      <p:pic>
        <p:nvPicPr>
          <p:cNvPr id="7" name="Объект 6" descr="Изображение выглядит как текс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641AD79B-A3E8-46ED-A64A-FB7C7D6E92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790"/>
          <a:stretch/>
        </p:blipFill>
        <p:spPr>
          <a:xfrm>
            <a:off x="7619998" y="780235"/>
            <a:ext cx="3425199" cy="2420166"/>
          </a:xfrm>
          <a:custGeom>
            <a:avLst/>
            <a:gdLst>
              <a:gd name="connsiteX0" fmla="*/ 166465 w 3425199"/>
              <a:gd name="connsiteY0" fmla="*/ 0 h 2420166"/>
              <a:gd name="connsiteX1" fmla="*/ 3425199 w 3425199"/>
              <a:gd name="connsiteY1" fmla="*/ 0 h 2420166"/>
              <a:gd name="connsiteX2" fmla="*/ 3425199 w 3425199"/>
              <a:gd name="connsiteY2" fmla="*/ 2420166 h 2420166"/>
              <a:gd name="connsiteX3" fmla="*/ 0 w 3425199"/>
              <a:gd name="connsiteY3" fmla="*/ 2420166 h 2420166"/>
              <a:gd name="connsiteX4" fmla="*/ 0 w 3425199"/>
              <a:gd name="connsiteY4" fmla="*/ 166465 h 2420166"/>
              <a:gd name="connsiteX5" fmla="*/ 166465 w 3425199"/>
              <a:gd name="connsiteY5" fmla="*/ 0 h 2420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5199" h="2420166">
                <a:moveTo>
                  <a:pt x="166465" y="0"/>
                </a:moveTo>
                <a:lnTo>
                  <a:pt x="3425199" y="0"/>
                </a:lnTo>
                <a:lnTo>
                  <a:pt x="3425199" y="2420166"/>
                </a:lnTo>
                <a:lnTo>
                  <a:pt x="0" y="2420166"/>
                </a:lnTo>
                <a:lnTo>
                  <a:pt x="0" y="166465"/>
                </a:lnTo>
                <a:cubicBezTo>
                  <a:pt x="0" y="74529"/>
                  <a:pt x="74529" y="0"/>
                  <a:pt x="166465" y="0"/>
                </a:cubicBezTo>
                <a:close/>
              </a:path>
            </a:pathLst>
          </a:cu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 descr="Изображение выглядит как текст, снимок экран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323619DF-189D-4B6A-BB1A-88A19526BB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790"/>
          <a:stretch/>
        </p:blipFill>
        <p:spPr>
          <a:xfrm>
            <a:off x="7619998" y="3200401"/>
            <a:ext cx="3425199" cy="2420166"/>
          </a:xfrm>
          <a:custGeom>
            <a:avLst/>
            <a:gdLst>
              <a:gd name="connsiteX0" fmla="*/ 0 w 3425199"/>
              <a:gd name="connsiteY0" fmla="*/ 0 h 2420166"/>
              <a:gd name="connsiteX1" fmla="*/ 3425199 w 3425199"/>
              <a:gd name="connsiteY1" fmla="*/ 0 h 2420166"/>
              <a:gd name="connsiteX2" fmla="*/ 3425199 w 3425199"/>
              <a:gd name="connsiteY2" fmla="*/ 2253701 h 2420166"/>
              <a:gd name="connsiteX3" fmla="*/ 3258734 w 3425199"/>
              <a:gd name="connsiteY3" fmla="*/ 2420166 h 2420166"/>
              <a:gd name="connsiteX4" fmla="*/ 0 w 3425199"/>
              <a:gd name="connsiteY4" fmla="*/ 2420166 h 2420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5199" h="2420166">
                <a:moveTo>
                  <a:pt x="0" y="0"/>
                </a:moveTo>
                <a:lnTo>
                  <a:pt x="3425199" y="0"/>
                </a:lnTo>
                <a:lnTo>
                  <a:pt x="3425199" y="2253701"/>
                </a:lnTo>
                <a:cubicBezTo>
                  <a:pt x="3425199" y="2345637"/>
                  <a:pt x="3350670" y="2420166"/>
                  <a:pt x="3258734" y="2420166"/>
                </a:cubicBezTo>
                <a:lnTo>
                  <a:pt x="0" y="2420166"/>
                </a:lnTo>
                <a:close/>
              </a:path>
            </a:pathLst>
          </a:cu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7228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внутренний, стол, стена, сиди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E83C95AE-0930-484E-8977-CDF19A5679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482" r="-3" b="10848"/>
          <a:stretch/>
        </p:blipFill>
        <p:spPr>
          <a:xfrm>
            <a:off x="321730" y="321732"/>
            <a:ext cx="5728548" cy="307919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6A3C342-B46A-4ABB-8187-9BDEE0B1AF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003" b="3"/>
          <a:stretch/>
        </p:blipFill>
        <p:spPr>
          <a:xfrm>
            <a:off x="321729" y="2893530"/>
            <a:ext cx="6848327" cy="36427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4FDEB65-C7E5-4CC1-B2A3-51BDA94BDE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38471" r="-2" b="-2"/>
          <a:stretch/>
        </p:blipFill>
        <p:spPr>
          <a:xfrm>
            <a:off x="6141723" y="321732"/>
            <a:ext cx="5728547" cy="62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072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86FBC9-21E1-4413-93A5-7E3BB1F40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Обеспечение государственной безопасности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5431698-6BFE-4CBD-9030-E771EDA14E5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Криминалист-графолог</a:t>
            </a:r>
          </a:p>
          <a:p>
            <a:r>
              <a:rPr lang="ru-RU" dirty="0"/>
              <a:t>Психолог-криминалист</a:t>
            </a:r>
          </a:p>
          <a:p>
            <a:r>
              <a:rPr lang="ru-RU" dirty="0"/>
              <a:t>Социальный работник</a:t>
            </a:r>
          </a:p>
          <a:p>
            <a:r>
              <a:rPr lang="ru-RU" dirty="0" err="1"/>
              <a:t>Социолингвист</a:t>
            </a:r>
            <a:endParaRPr lang="ru-RU" dirty="0"/>
          </a:p>
          <a:p>
            <a:r>
              <a:rPr lang="ru-RU" dirty="0"/>
              <a:t>Переводчик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E3F75EF-17D6-4088-AF3F-E96BB8BDCE9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психолог медицины катастроф</a:t>
            </a:r>
          </a:p>
          <a:p>
            <a:pPr marL="0" indent="0">
              <a:buNone/>
            </a:pPr>
            <a:r>
              <a:rPr lang="ru-RU" dirty="0"/>
              <a:t>Детский психолог</a:t>
            </a:r>
          </a:p>
          <a:p>
            <a:pPr marL="0" indent="0">
              <a:buNone/>
            </a:pPr>
            <a:r>
              <a:rPr lang="ru-RU" dirty="0" err="1"/>
              <a:t>психоаналик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Где учат: УМВД, РГПУ, СПбГУ</a:t>
            </a:r>
          </a:p>
        </p:txBody>
      </p:sp>
    </p:spTree>
    <p:extLst>
      <p:ext uri="{BB962C8B-B14F-4D97-AF65-F5344CB8AC3E}">
        <p14:creationId xmlns:p14="http://schemas.microsoft.com/office/powerpoint/2010/main" xmlns="" val="401423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C3CF6B9-C69B-480E-AABC-DA439E2D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Юриспруденция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A297D02-98F3-4C64-9B80-0D25D694A48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наука, изучающая свойства государства и права; совокупность правовых знаний; практическая деятельность юристов и система их подготовки.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07AB710-95EF-4515-9390-06C41CA785B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Ни одно современное предприятие или учреждение, физическое или юридическое лицо не может обойтись без помощи юриста – человека, знающего запутанные законы и умеющего из них выпутаться</a:t>
            </a:r>
          </a:p>
        </p:txBody>
      </p:sp>
    </p:spTree>
    <p:extLst>
      <p:ext uri="{BB962C8B-B14F-4D97-AF65-F5344CB8AC3E}">
        <p14:creationId xmlns:p14="http://schemas.microsoft.com/office/powerpoint/2010/main" xmlns="" val="181100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1B4F6D-350C-4307-A262-F9793B63A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 юриста до депутата один шаг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E6E3479-C6B8-4F67-BA51-A1C09F4232A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Парадоксально, но, по прогнозам, профессия юриста будет оставаться востребованной и высокооплачиваемой вплоть до 50-х годов 21 века и впоследствии будет только прибавлять в весе в связи со всеобщей демократизацией общества</a:t>
            </a:r>
          </a:p>
        </p:txBody>
      </p:sp>
      <p:pic>
        <p:nvPicPr>
          <p:cNvPr id="6" name="Объект 5" descr="Изображение выглядит как стол, человек, внутренний, мужч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0D28C3F2-F30F-49AE-8823-7D3BDA985D1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2387148"/>
            <a:ext cx="4875213" cy="3266392"/>
          </a:xfrm>
        </p:spPr>
      </p:pic>
    </p:spTree>
    <p:extLst>
      <p:ext uri="{BB962C8B-B14F-4D97-AF65-F5344CB8AC3E}">
        <p14:creationId xmlns:p14="http://schemas.microsoft.com/office/powerpoint/2010/main" xmlns="" val="123138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10BEFC76-1D59-4F81-B650-CDE3EACF4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Неполный список специальностей профессии юриста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EAEC223-6EE7-449A-AFEB-BCD73BC5A2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Адвокат, юрист по сферам права, юрисконсульт, прокурор, следователь, судья, помощник юриста, нотариус, патентовед, судебный пристав, </a:t>
            </a:r>
            <a:r>
              <a:rPr lang="ru-RU" b="1" dirty="0"/>
              <a:t>эксперт-криминалист</a:t>
            </a:r>
            <a:r>
              <a:rPr lang="ru-RU" dirty="0"/>
              <a:t>, юрист-эколог, </a:t>
            </a:r>
            <a:r>
              <a:rPr lang="ru-RU" b="1" dirty="0"/>
              <a:t>юрист-конфликтолог</a:t>
            </a:r>
            <a:r>
              <a:rPr lang="ru-RU" dirty="0"/>
              <a:t>, налоговый юрист, </a:t>
            </a:r>
            <a:r>
              <a:rPr lang="ru-RU" b="1" dirty="0"/>
              <a:t>юрист-аукционист</a:t>
            </a:r>
            <a:r>
              <a:rPr lang="ru-RU" dirty="0"/>
              <a:t>, юрист-оценщик, </a:t>
            </a:r>
            <a:r>
              <a:rPr lang="ru-RU" b="1" dirty="0"/>
              <a:t>юрист таможенной службы, </a:t>
            </a:r>
            <a:r>
              <a:rPr lang="ru-RU" dirty="0"/>
              <a:t>юрист-международник, медиатор, эксперт портретной экспертизы, почерковедческий эксперт, эксперт по дактилоскопии,  частный детектив и др.</a:t>
            </a:r>
          </a:p>
        </p:txBody>
      </p:sp>
    </p:spTree>
    <p:extLst>
      <p:ext uri="{BB962C8B-B14F-4D97-AF65-F5344CB8AC3E}">
        <p14:creationId xmlns:p14="http://schemas.microsoft.com/office/powerpoint/2010/main" xmlns="" val="408760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02908ACB-5385-4E15-9303-1BB82756D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 СТАТИСТИКЕ, САМЫМИ УСПЕШНЫМИ СТАНОВЯТСЯ ЛЮДИ ГУМАНИТАРНЫХ ПРОФЕССИЙ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F76C51E1-2A44-496E-8B03-E02A786667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5400" dirty="0"/>
              <a:t>ПРОФЕССИИ БУДУЩЕГО</a:t>
            </a:r>
          </a:p>
        </p:txBody>
      </p:sp>
    </p:spTree>
    <p:extLst>
      <p:ext uri="{BB962C8B-B14F-4D97-AF65-F5344CB8AC3E}">
        <p14:creationId xmlns:p14="http://schemas.microsoft.com/office/powerpoint/2010/main" xmlns="" val="285514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F88E88-74C0-4ADA-8325-C3FBB384B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Самые богатые юристы страны –                  с гуманитарным образованием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97F0648-223F-4457-829C-C449531376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Генри резник</a:t>
            </a:r>
          </a:p>
        </p:txBody>
      </p:sp>
      <p:pic>
        <p:nvPicPr>
          <p:cNvPr id="13" name="Рисунок 12" descr="Изображение выглядит как человек, стена, внутренний, мужч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0F27F235-9AC0-41BB-9362-19853E62F4E8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59" b="7959"/>
          <a:stretch>
            <a:fillRect/>
          </a:stretch>
        </p:blipFill>
        <p:spPr/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8578B04-4604-4654-812B-EF3385C39E74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F3281976-DF74-452D-A479-22CC19AD70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Михаил </a:t>
            </a:r>
            <a:r>
              <a:rPr lang="ru-RU" dirty="0" err="1"/>
              <a:t>борщевский</a:t>
            </a:r>
            <a:endParaRPr lang="ru-RU" dirty="0"/>
          </a:p>
        </p:txBody>
      </p:sp>
      <p:pic>
        <p:nvPicPr>
          <p:cNvPr id="15" name="Рисунок 14" descr="Изображение выглядит как человек, мужчина, костюм, сте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377003F3-6CC5-45C2-99CF-0D572E494BDF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268" b="14268"/>
          <a:stretch>
            <a:fillRect/>
          </a:stretch>
        </p:blipFill>
        <p:spPr/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3F8C310A-90F9-4F35-940D-034ED9B2A6DD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6D04A77D-9460-4FA9-A478-6B4B8A1AED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Александр </a:t>
            </a:r>
            <a:r>
              <a:rPr lang="ru-RU" dirty="0" err="1"/>
              <a:t>добровинский</a:t>
            </a:r>
            <a:endParaRPr lang="ru-RU" dirty="0"/>
          </a:p>
        </p:txBody>
      </p:sp>
      <p:pic>
        <p:nvPicPr>
          <p:cNvPr id="17" name="Рисунок 16" descr="Изображение выглядит как человек, небо, мужчина, мобильный телефон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C616D07C-BCF0-4C61-9E08-A1C8BF4A2EC3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181" b="14181"/>
          <a:stretch>
            <a:fillRect/>
          </a:stretch>
        </p:blipFill>
        <p:spPr/>
      </p:pic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00709858-7C2A-4608-932E-2735D99F7FF6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219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471BC4-4A7D-4C69-A573-2DD2A2700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Государственная служба </a:t>
            </a:r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xmlns="" id="{957088D3-B163-4F39-9F2D-C3170CE332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Обучают в Северо-Западной Академии Государственной службы</a:t>
            </a:r>
          </a:p>
          <a:p>
            <a:r>
              <a:rPr lang="ru-RU" dirty="0"/>
              <a:t>Работа в разного уровня Администрациях (районная Администрация, городская и т.д.)</a:t>
            </a:r>
          </a:p>
          <a:p>
            <a:r>
              <a:rPr lang="ru-RU" dirty="0"/>
              <a:t>Таможня от А до Я</a:t>
            </a:r>
          </a:p>
          <a:p>
            <a:r>
              <a:rPr lang="ru-RU" dirty="0"/>
              <a:t>Налоговая служба</a:t>
            </a:r>
          </a:p>
          <a:p>
            <a:r>
              <a:rPr lang="ru-RU" dirty="0"/>
              <a:t>Дипломатическая служба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8405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929CF1-3C8A-4D3A-A715-7EEC4E550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519" y="618518"/>
            <a:ext cx="3084891" cy="1478570"/>
          </a:xfrm>
        </p:spPr>
        <p:txBody>
          <a:bodyPr>
            <a:normAutofit/>
          </a:bodyPr>
          <a:lstStyle/>
          <a:p>
            <a:r>
              <a:rPr lang="ru-RU" sz="2700" dirty="0"/>
              <a:t>Государственное управление</a:t>
            </a:r>
          </a:p>
        </p:txBody>
      </p:sp>
      <p:pic>
        <p:nvPicPr>
          <p:cNvPr id="7" name="Объект 3">
            <a:extLst>
              <a:ext uri="{FF2B5EF4-FFF2-40B4-BE49-F238E27FC236}">
                <a16:creationId xmlns:a16="http://schemas.microsoft.com/office/drawing/2014/main" xmlns="" id="{046ED9B2-D7EB-4790-A584-385E339ECA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0499" r="17505"/>
          <a:stretch/>
        </p:blipFill>
        <p:spPr>
          <a:xfrm>
            <a:off x="-5597" y="10"/>
            <a:ext cx="7558541" cy="685799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79B12E3C-AB05-4DA5-A3A9-C42C4A40C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2519" y="2249487"/>
            <a:ext cx="3084892" cy="3541714"/>
          </a:xfrm>
        </p:spPr>
        <p:txBody>
          <a:bodyPr>
            <a:normAutofit/>
          </a:bodyPr>
          <a:lstStyle/>
          <a:p>
            <a:r>
              <a:rPr lang="ru-RU" sz="3200" dirty="0"/>
              <a:t>Место, где учат профессии чиновник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4341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9677F9-CC98-4208-B023-C19EE1552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Фундаментальные науки и направления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145F6C8-D1BE-4F17-85EA-4BE44A8648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90C69203-29F3-4088-9ED4-0AA4FAE1AAC2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4738902-3204-40EC-B5DD-12360C62DDE9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4756554F-CDE3-4E9C-8EAB-B09D1532A3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xmlns="" id="{7CDDFFF9-8E7A-4E91-9DF1-D31DB772B2B8}"/>
              </a:ext>
            </a:extLst>
          </p:cNvPr>
          <p:cNvSpPr>
            <a:spLocks noGrp="1"/>
          </p:cNvSpPr>
          <p:nvPr>
            <p:ph type="pic" idx="21"/>
          </p:nvPr>
        </p:nvSpPr>
        <p:spPr/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C184E5A5-5246-4332-9257-65B1EB359741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9F3AC35A-B1FA-4D97-BAFF-3D8F55FE6F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xmlns="" id="{384F4228-E08C-41E2-93F4-4BFC94F33B43}"/>
              </a:ext>
            </a:extLst>
          </p:cNvPr>
          <p:cNvSpPr>
            <a:spLocks noGrp="1"/>
          </p:cNvSpPr>
          <p:nvPr>
            <p:ph type="pic" idx="22"/>
          </p:nvPr>
        </p:nvSpPr>
        <p:spPr/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83318EF5-0561-4662-B791-025568D7C0C0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xmlns="" id="{078FA195-23D5-4B06-A69B-2162D38399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4899989"/>
              </p:ext>
            </p:extLst>
          </p:nvPr>
        </p:nvGraphicFramePr>
        <p:xfrm>
          <a:off x="1287887" y="2176530"/>
          <a:ext cx="9633400" cy="40668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0620">
                  <a:extLst>
                    <a:ext uri="{9D8B030D-6E8A-4147-A177-3AD203B41FA5}">
                      <a16:colId xmlns:a16="http://schemas.microsoft.com/office/drawing/2014/main" xmlns="" val="3525482217"/>
                    </a:ext>
                  </a:extLst>
                </a:gridCol>
                <a:gridCol w="2009104">
                  <a:extLst>
                    <a:ext uri="{9D8B030D-6E8A-4147-A177-3AD203B41FA5}">
                      <a16:colId xmlns:a16="http://schemas.microsoft.com/office/drawing/2014/main" xmlns="" val="2109417340"/>
                    </a:ext>
                  </a:extLst>
                </a:gridCol>
                <a:gridCol w="1710316">
                  <a:extLst>
                    <a:ext uri="{9D8B030D-6E8A-4147-A177-3AD203B41FA5}">
                      <a16:colId xmlns:a16="http://schemas.microsoft.com/office/drawing/2014/main" xmlns="" val="747260741"/>
                    </a:ext>
                  </a:extLst>
                </a:gridCol>
                <a:gridCol w="1926680">
                  <a:extLst>
                    <a:ext uri="{9D8B030D-6E8A-4147-A177-3AD203B41FA5}">
                      <a16:colId xmlns:a16="http://schemas.microsoft.com/office/drawing/2014/main" xmlns="" val="2515335750"/>
                    </a:ext>
                  </a:extLst>
                </a:gridCol>
                <a:gridCol w="1926680">
                  <a:extLst>
                    <a:ext uri="{9D8B030D-6E8A-4147-A177-3AD203B41FA5}">
                      <a16:colId xmlns:a16="http://schemas.microsoft.com/office/drawing/2014/main" xmlns="" val="1488461508"/>
                    </a:ext>
                  </a:extLst>
                </a:gridCol>
              </a:tblGrid>
              <a:tr h="4779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70490959"/>
                  </a:ext>
                </a:extLst>
              </a:tr>
              <a:tr h="8249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лингвистика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филология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Социология</a:t>
                      </a:r>
                    </a:p>
                    <a:p>
                      <a:r>
                        <a:rPr lang="ru-RU" dirty="0"/>
                        <a:t>экономика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история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юриспруденция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30155095"/>
                  </a:ext>
                </a:extLst>
              </a:tr>
              <a:tr h="1996602">
                <a:tc>
                  <a:txBody>
                    <a:bodyPr/>
                    <a:lstStyle/>
                    <a:p>
                      <a:r>
                        <a:rPr lang="ru-RU" dirty="0"/>
                        <a:t>Математическая лингвистика и аналитика</a:t>
                      </a:r>
                    </a:p>
                    <a:p>
                      <a:r>
                        <a:rPr lang="ru-RU" dirty="0"/>
                        <a:t>социолингвистика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Культурология</a:t>
                      </a:r>
                    </a:p>
                    <a:p>
                      <a:r>
                        <a:rPr lang="ru-RU" dirty="0"/>
                        <a:t>Литературоведение</a:t>
                      </a:r>
                    </a:p>
                    <a:p>
                      <a:r>
                        <a:rPr lang="ru-RU" dirty="0"/>
                        <a:t>Искусствоведение</a:t>
                      </a:r>
                    </a:p>
                    <a:p>
                      <a:r>
                        <a:rPr lang="ru-RU" dirty="0"/>
                        <a:t>Журналистика</a:t>
                      </a:r>
                    </a:p>
                    <a:p>
                      <a:r>
                        <a:rPr lang="ru-RU" dirty="0"/>
                        <a:t>Театр</a:t>
                      </a:r>
                    </a:p>
                    <a:p>
                      <a:r>
                        <a:rPr lang="ru-RU" dirty="0"/>
                        <a:t>Кино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Политология</a:t>
                      </a:r>
                    </a:p>
                    <a:p>
                      <a:r>
                        <a:rPr lang="ru-RU" dirty="0"/>
                        <a:t>психология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археология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Адвокатура</a:t>
                      </a:r>
                    </a:p>
                    <a:p>
                      <a:r>
                        <a:rPr lang="ru-RU" dirty="0"/>
                        <a:t>Дипломатическая служба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14928147"/>
                  </a:ext>
                </a:extLst>
              </a:tr>
              <a:tr h="47794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1642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9208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33A894-7F2E-400B-BA52-07E822745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Фундаментальные науки и направления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AD0DA37-D9CF-456B-93AB-9713B5CB0F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социолингвистика</a:t>
            </a:r>
          </a:p>
        </p:txBody>
      </p:sp>
      <p:pic>
        <p:nvPicPr>
          <p:cNvPr id="13" name="Рисунок 12" descr="Изображение выглядит как человек, мужчина, внутренний, сте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C64C4C5C-963B-4074-8C20-68E46221EF9C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709" b="7709"/>
          <a:stretch>
            <a:fillRect/>
          </a:stretch>
        </p:blipFill>
        <p:spPr/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FFD5570-DF28-4EE7-8B66-D2F2FC2CCA88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ru-RU" dirty="0"/>
              <a:t>Переводчик, сурдопереводчик, переводчик-специалист, гид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53216614-E531-4FF5-8C7D-5E0908053E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Преподаватель русского как иностранного</a:t>
            </a:r>
          </a:p>
        </p:txBody>
      </p:sp>
      <p:pic>
        <p:nvPicPr>
          <p:cNvPr id="15" name="Рисунок 14" descr="Изображение выглядит как человек, внутренн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92287ECA-867F-42B6-BDB5-6B68B852EC03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246" b="14246"/>
          <a:stretch>
            <a:fillRect/>
          </a:stretch>
        </p:blipFill>
        <p:spPr/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A1C929B9-B5C7-4BA6-B28D-ACF5240A95FE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EF6C1430-66D2-4DA1-B42B-5E2BFB3C90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" name="Рисунок 16" descr="Изображение выглядит как человек, мужчина, небо, костюм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A758D3B2-FE47-4946-AA1F-A15CC2B3B413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57" r="8357"/>
          <a:stretch>
            <a:fillRect/>
          </a:stretch>
        </p:blipFill>
        <p:spPr/>
      </p:pic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F8AEBF67-D3ED-4C18-B6A1-CCDC3C26C5EB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122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E5BA5B-6FC8-4D4D-A24F-C7D380F67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Переводчик-специалист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7E79D3B-E5D6-4026-A858-FFFB155C99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Синхронный перевод</a:t>
            </a:r>
          </a:p>
        </p:txBody>
      </p:sp>
      <p:pic>
        <p:nvPicPr>
          <p:cNvPr id="13" name="Рисунок 12" descr="Изображение выглядит как человек, внутренний, мужч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D7FBD0DB-F4A1-4967-B3D2-BE4E62F110F7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409" b="13409"/>
          <a:stretch>
            <a:fillRect/>
          </a:stretch>
        </p:blipFill>
        <p:spPr/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C72FD46-A727-4CCB-9D85-960D7E654B6F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ru-RU" dirty="0"/>
              <a:t>Одна из самых высокооплачиваемых профессий в области лингвистики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3E4E3CE8-6BDA-4A41-A000-8FDB3C31F8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Переводчик-международник</a:t>
            </a:r>
          </a:p>
        </p:txBody>
      </p:sp>
      <p:pic>
        <p:nvPicPr>
          <p:cNvPr id="15" name="Рисунок 14" descr="Изображение выглядит как человек, женщина, стоит, здание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9C9B9B84-2950-410F-AFA6-503A9B28073A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286" b="14286"/>
          <a:stretch>
            <a:fillRect/>
          </a:stretch>
        </p:blipFill>
        <p:spPr/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80DD7269-8BB6-4EAB-9422-8ACB3E0E2AB8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AF1A2B2E-CBF7-4E31-84BE-4C2CE57562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Технический переводчик</a:t>
            </a:r>
          </a:p>
        </p:txBody>
      </p:sp>
      <p:pic>
        <p:nvPicPr>
          <p:cNvPr id="17" name="Рисунок 16" descr="Изображение выглядит как стол, человек, внутренний, групп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FB7D21C2-D9D5-46F9-BC77-C883B6E70E98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145" b="14145"/>
          <a:stretch>
            <a:fillRect/>
          </a:stretch>
        </p:blipFill>
        <p:spPr/>
      </p:pic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C3026529-7F73-4A65-9D8D-32532BC09763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8962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>
            <a:extLst>
              <a:ext uri="{FF2B5EF4-FFF2-40B4-BE49-F238E27FC236}">
                <a16:creationId xmlns:a16="http://schemas.microsoft.com/office/drawing/2014/main" xmlns="" id="{5ACD94DE-DE21-4A9D-8875-A1539BE216E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A8F3053C-AA2D-43E7-9127-59111DE0E0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xmlns="" id="{159025B1-E34F-4772-B2CC-DA9B705D403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41" name="Rectangle 5">
                <a:extLst>
                  <a:ext uri="{FF2B5EF4-FFF2-40B4-BE49-F238E27FC236}">
                    <a16:creationId xmlns:a16="http://schemas.microsoft.com/office/drawing/2014/main" xmlns="" id="{85E8FDD9-55D5-48E9-BD0F-41FA02C5AD1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xmlns="" id="{2C147D99-21B5-462F-B3D9-2D04FC67D8E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7">
                <a:extLst>
                  <a:ext uri="{FF2B5EF4-FFF2-40B4-BE49-F238E27FC236}">
                    <a16:creationId xmlns:a16="http://schemas.microsoft.com/office/drawing/2014/main" xmlns="" id="{3A84E48A-5D81-47C8-9B35-7891B51623C7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8">
                <a:extLst>
                  <a:ext uri="{FF2B5EF4-FFF2-40B4-BE49-F238E27FC236}">
                    <a16:creationId xmlns:a16="http://schemas.microsoft.com/office/drawing/2014/main" xmlns="" id="{A7C08433-35BE-4A5A-9C1F-B37DEB48278A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9">
                <a:extLst>
                  <a:ext uri="{FF2B5EF4-FFF2-40B4-BE49-F238E27FC236}">
                    <a16:creationId xmlns:a16="http://schemas.microsoft.com/office/drawing/2014/main" xmlns="" id="{D0B8201B-0CB0-4F9E-ACB0-DD75292348F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10">
                <a:extLst>
                  <a:ext uri="{FF2B5EF4-FFF2-40B4-BE49-F238E27FC236}">
                    <a16:creationId xmlns:a16="http://schemas.microsoft.com/office/drawing/2014/main" xmlns="" id="{888D2777-7FAE-47C4-9E1A-3C4D015CFB2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11">
                <a:extLst>
                  <a:ext uri="{FF2B5EF4-FFF2-40B4-BE49-F238E27FC236}">
                    <a16:creationId xmlns:a16="http://schemas.microsoft.com/office/drawing/2014/main" xmlns="" id="{CE168F44-CB11-4900-AC9E-3EBEC8016003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8" name="Freeform 12">
                <a:extLst>
                  <a:ext uri="{FF2B5EF4-FFF2-40B4-BE49-F238E27FC236}">
                    <a16:creationId xmlns:a16="http://schemas.microsoft.com/office/drawing/2014/main" xmlns="" id="{A0F39381-D3B3-4EBE-80AB-F3AA4D18895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9" name="Freeform 13">
                <a:extLst>
                  <a:ext uri="{FF2B5EF4-FFF2-40B4-BE49-F238E27FC236}">
                    <a16:creationId xmlns:a16="http://schemas.microsoft.com/office/drawing/2014/main" xmlns="" id="{F8B41A7C-3B6F-4BEF-B1FA-4869947AE74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0" name="Freeform 14">
                <a:extLst>
                  <a:ext uri="{FF2B5EF4-FFF2-40B4-BE49-F238E27FC236}">
                    <a16:creationId xmlns:a16="http://schemas.microsoft.com/office/drawing/2014/main" xmlns="" id="{9A08FB39-6EFB-4948-88F2-6EB113F1051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1" name="Freeform 15">
                <a:extLst>
                  <a:ext uri="{FF2B5EF4-FFF2-40B4-BE49-F238E27FC236}">
                    <a16:creationId xmlns:a16="http://schemas.microsoft.com/office/drawing/2014/main" xmlns="" id="{32489CF5-34F9-4676-8FC8-EA47623A9F5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2" name="Line 16">
                <a:extLst>
                  <a:ext uri="{FF2B5EF4-FFF2-40B4-BE49-F238E27FC236}">
                    <a16:creationId xmlns:a16="http://schemas.microsoft.com/office/drawing/2014/main" xmlns="" id="{6E6A81FE-6687-4E45-86EE-506158CFC01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53" name="Freeform 17">
                <a:extLst>
                  <a:ext uri="{FF2B5EF4-FFF2-40B4-BE49-F238E27FC236}">
                    <a16:creationId xmlns:a16="http://schemas.microsoft.com/office/drawing/2014/main" xmlns="" id="{085F56DC-138C-4970-A499-1F8C4FBADFE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4" name="Freeform 18">
                <a:extLst>
                  <a:ext uri="{FF2B5EF4-FFF2-40B4-BE49-F238E27FC236}">
                    <a16:creationId xmlns:a16="http://schemas.microsoft.com/office/drawing/2014/main" xmlns="" id="{2241CFC6-2DD5-4908-95FF-C76F3F43277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5" name="Freeform 19">
                <a:extLst>
                  <a:ext uri="{FF2B5EF4-FFF2-40B4-BE49-F238E27FC236}">
                    <a16:creationId xmlns:a16="http://schemas.microsoft.com/office/drawing/2014/main" xmlns="" id="{EAE9ABAC-3BE1-44E6-A764-8B7884E839A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6" name="Freeform 20">
                <a:extLst>
                  <a:ext uri="{FF2B5EF4-FFF2-40B4-BE49-F238E27FC236}">
                    <a16:creationId xmlns:a16="http://schemas.microsoft.com/office/drawing/2014/main" xmlns="" id="{39874D11-3018-499B-BD78-11BB954BDF5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7" name="Rectangle 21">
                <a:extLst>
                  <a:ext uri="{FF2B5EF4-FFF2-40B4-BE49-F238E27FC236}">
                    <a16:creationId xmlns:a16="http://schemas.microsoft.com/office/drawing/2014/main" xmlns="" id="{9D4461D3-04C7-495D-BA09-8D5311E9DA7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58" name="Freeform 22">
                <a:extLst>
                  <a:ext uri="{FF2B5EF4-FFF2-40B4-BE49-F238E27FC236}">
                    <a16:creationId xmlns:a16="http://schemas.microsoft.com/office/drawing/2014/main" xmlns="" id="{BF405972-B14C-45E8-9F0C-E2F11F1CF08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9" name="Freeform 23">
                <a:extLst>
                  <a:ext uri="{FF2B5EF4-FFF2-40B4-BE49-F238E27FC236}">
                    <a16:creationId xmlns:a16="http://schemas.microsoft.com/office/drawing/2014/main" xmlns="" id="{D7939026-A689-46F4-97AC-5F68665D7DF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0" name="Freeform 24">
                <a:extLst>
                  <a:ext uri="{FF2B5EF4-FFF2-40B4-BE49-F238E27FC236}">
                    <a16:creationId xmlns:a16="http://schemas.microsoft.com/office/drawing/2014/main" xmlns="" id="{8AD9F31C-5CF7-45EE-907A-3074488127B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1" name="Freeform 25">
                <a:extLst>
                  <a:ext uri="{FF2B5EF4-FFF2-40B4-BE49-F238E27FC236}">
                    <a16:creationId xmlns:a16="http://schemas.microsoft.com/office/drawing/2014/main" xmlns="" id="{93412351-62FA-4EF3-8FE2-4CDD8397B99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2" name="Freeform 26">
                <a:extLst>
                  <a:ext uri="{FF2B5EF4-FFF2-40B4-BE49-F238E27FC236}">
                    <a16:creationId xmlns:a16="http://schemas.microsoft.com/office/drawing/2014/main" xmlns="" id="{84A81491-A1EB-46E3-9E73-11B93428CD1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3" name="Freeform 27">
                <a:extLst>
                  <a:ext uri="{FF2B5EF4-FFF2-40B4-BE49-F238E27FC236}">
                    <a16:creationId xmlns:a16="http://schemas.microsoft.com/office/drawing/2014/main" xmlns="" id="{E7727744-4F0E-4AA2-97BC-0C44AB354A3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4" name="Freeform 28">
                <a:extLst>
                  <a:ext uri="{FF2B5EF4-FFF2-40B4-BE49-F238E27FC236}">
                    <a16:creationId xmlns:a16="http://schemas.microsoft.com/office/drawing/2014/main" xmlns="" id="{4575AD90-731F-4996-AA04-86E5EC8CBE0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5" name="Freeform 29">
                <a:extLst>
                  <a:ext uri="{FF2B5EF4-FFF2-40B4-BE49-F238E27FC236}">
                    <a16:creationId xmlns:a16="http://schemas.microsoft.com/office/drawing/2014/main" xmlns="" id="{231A78D3-96D9-4A22-BC29-8274B016C0C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6" name="Freeform 30">
                <a:extLst>
                  <a:ext uri="{FF2B5EF4-FFF2-40B4-BE49-F238E27FC236}">
                    <a16:creationId xmlns:a16="http://schemas.microsoft.com/office/drawing/2014/main" xmlns="" id="{DFF31CA2-144E-493E-A135-83B83452ABC7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7" name="Freeform 31">
                <a:extLst>
                  <a:ext uri="{FF2B5EF4-FFF2-40B4-BE49-F238E27FC236}">
                    <a16:creationId xmlns:a16="http://schemas.microsoft.com/office/drawing/2014/main" xmlns="" id="{C1ED7F8F-8F7D-4634-8EF1-3DC871518A4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xmlns="" id="{C51DBAB3-1986-470D-B778-24F7953C79C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31" name="Freeform 32">
                <a:extLst>
                  <a:ext uri="{FF2B5EF4-FFF2-40B4-BE49-F238E27FC236}">
                    <a16:creationId xmlns:a16="http://schemas.microsoft.com/office/drawing/2014/main" xmlns="" id="{921E27E2-FB87-421E-898F-0AD31CBC493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33">
                <a:extLst>
                  <a:ext uri="{FF2B5EF4-FFF2-40B4-BE49-F238E27FC236}">
                    <a16:creationId xmlns:a16="http://schemas.microsoft.com/office/drawing/2014/main" xmlns="" id="{C9479707-E515-4B3C-9493-72190DDB2E6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34">
                <a:extLst>
                  <a:ext uri="{FF2B5EF4-FFF2-40B4-BE49-F238E27FC236}">
                    <a16:creationId xmlns:a16="http://schemas.microsoft.com/office/drawing/2014/main" xmlns="" id="{9FF90DFA-7702-4558-8B3D-756D81D85A0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35">
                <a:extLst>
                  <a:ext uri="{FF2B5EF4-FFF2-40B4-BE49-F238E27FC236}">
                    <a16:creationId xmlns:a16="http://schemas.microsoft.com/office/drawing/2014/main" xmlns="" id="{558A4777-3BE1-4000-9CB4-73048552F58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36">
                <a:extLst>
                  <a:ext uri="{FF2B5EF4-FFF2-40B4-BE49-F238E27FC236}">
                    <a16:creationId xmlns:a16="http://schemas.microsoft.com/office/drawing/2014/main" xmlns="" id="{2A041A71-3C90-472C-AC37-21EFE0786D2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37">
                <a:extLst>
                  <a:ext uri="{FF2B5EF4-FFF2-40B4-BE49-F238E27FC236}">
                    <a16:creationId xmlns:a16="http://schemas.microsoft.com/office/drawing/2014/main" xmlns="" id="{8FC1DCF1-A0C3-4803-9B5B-29A6C245A4E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Freeform 38">
                <a:extLst>
                  <a:ext uri="{FF2B5EF4-FFF2-40B4-BE49-F238E27FC236}">
                    <a16:creationId xmlns:a16="http://schemas.microsoft.com/office/drawing/2014/main" xmlns="" id="{71612D3E-4DBC-49B9-86B5-FCD82B1B1E1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39">
                <a:extLst>
                  <a:ext uri="{FF2B5EF4-FFF2-40B4-BE49-F238E27FC236}">
                    <a16:creationId xmlns:a16="http://schemas.microsoft.com/office/drawing/2014/main" xmlns="" id="{CB1CF104-08B0-46F6-ABBF-649AC5A702DD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40">
                <a:extLst>
                  <a:ext uri="{FF2B5EF4-FFF2-40B4-BE49-F238E27FC236}">
                    <a16:creationId xmlns:a16="http://schemas.microsoft.com/office/drawing/2014/main" xmlns="" id="{FCE7D9F8-F405-4677-A45F-EDBB7F16856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Rectangle 41">
                <a:extLst>
                  <a:ext uri="{FF2B5EF4-FFF2-40B4-BE49-F238E27FC236}">
                    <a16:creationId xmlns:a16="http://schemas.microsoft.com/office/drawing/2014/main" xmlns="" id="{7347872F-3F7B-4ADF-BC95-429727E82D1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FB1C6FC3-0FE6-4434-9E4B-EAFBA0A70C1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70" name="Rectangle 69">
              <a:extLst>
                <a:ext uri="{FF2B5EF4-FFF2-40B4-BE49-F238E27FC236}">
                  <a16:creationId xmlns:a16="http://schemas.microsoft.com/office/drawing/2014/main" xmlns="" id="{9156B579-F859-47C9-8CE6-6AA5A6D28C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1" name="Picture 2">
              <a:extLst>
                <a:ext uri="{FF2B5EF4-FFF2-40B4-BE49-F238E27FC236}">
                  <a16:creationId xmlns:a16="http://schemas.microsoft.com/office/drawing/2014/main" xmlns="" id="{5D373606-D644-43C0-8B02-C662AABC392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 cstate="print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xmlns="" id="{ACF91339-3F26-4B01-8848-0F6E5575A6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6101133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74" name="Rectangle 5">
              <a:extLst>
                <a:ext uri="{FF2B5EF4-FFF2-40B4-BE49-F238E27FC236}">
                  <a16:creationId xmlns:a16="http://schemas.microsoft.com/office/drawing/2014/main" xmlns="" id="{427B1D67-3EFB-4795-BC0A-61BC061C23C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5" name="Freeform 6">
              <a:extLst>
                <a:ext uri="{FF2B5EF4-FFF2-40B4-BE49-F238E27FC236}">
                  <a16:creationId xmlns:a16="http://schemas.microsoft.com/office/drawing/2014/main" xmlns="" id="{7571FBAA-7DDE-485C-BF13-85E6632D78B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7">
              <a:extLst>
                <a:ext uri="{FF2B5EF4-FFF2-40B4-BE49-F238E27FC236}">
                  <a16:creationId xmlns:a16="http://schemas.microsoft.com/office/drawing/2014/main" xmlns="" id="{2C3516AC-3270-4ABA-A2BC-E8F32B8A9DA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Rectangle 8">
              <a:extLst>
                <a:ext uri="{FF2B5EF4-FFF2-40B4-BE49-F238E27FC236}">
                  <a16:creationId xmlns:a16="http://schemas.microsoft.com/office/drawing/2014/main" xmlns="" id="{F5FA18A4-61A5-473D-AEC7-9E909F8CFC9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8" name="Freeform 9">
              <a:extLst>
                <a:ext uri="{FF2B5EF4-FFF2-40B4-BE49-F238E27FC236}">
                  <a16:creationId xmlns:a16="http://schemas.microsoft.com/office/drawing/2014/main" xmlns="" id="{C22DBFE3-3815-4E85-8A6B-9A077122347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xmlns="" id="{B2F02F6C-35B9-40A1-ADD1-036A80BCF0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xmlns="" id="{B5C332AB-BA01-4BBD-A363-4F5835545CC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xmlns="" id="{6E313214-2528-4C88-8226-BB2A2E13350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13">
              <a:extLst>
                <a:ext uri="{FF2B5EF4-FFF2-40B4-BE49-F238E27FC236}">
                  <a16:creationId xmlns:a16="http://schemas.microsoft.com/office/drawing/2014/main" xmlns="" id="{DF892018-DF6D-48D5-8AB7-5957595B55E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14">
              <a:extLst>
                <a:ext uri="{FF2B5EF4-FFF2-40B4-BE49-F238E27FC236}">
                  <a16:creationId xmlns:a16="http://schemas.microsoft.com/office/drawing/2014/main" xmlns="" id="{93A850A7-4500-4CC7-A5FD-A1FA7993EB2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15">
              <a:extLst>
                <a:ext uri="{FF2B5EF4-FFF2-40B4-BE49-F238E27FC236}">
                  <a16:creationId xmlns:a16="http://schemas.microsoft.com/office/drawing/2014/main" xmlns="" id="{FACAA825-3475-43C7-ADCE-DB6FAADA572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16">
              <a:extLst>
                <a:ext uri="{FF2B5EF4-FFF2-40B4-BE49-F238E27FC236}">
                  <a16:creationId xmlns:a16="http://schemas.microsoft.com/office/drawing/2014/main" xmlns="" id="{00451685-350B-4B89-A512-13A23216BA3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17">
              <a:extLst>
                <a:ext uri="{FF2B5EF4-FFF2-40B4-BE49-F238E27FC236}">
                  <a16:creationId xmlns:a16="http://schemas.microsoft.com/office/drawing/2014/main" xmlns="" id="{04A404C7-A995-4BE4-8673-CA014AE118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18">
              <a:extLst>
                <a:ext uri="{FF2B5EF4-FFF2-40B4-BE49-F238E27FC236}">
                  <a16:creationId xmlns:a16="http://schemas.microsoft.com/office/drawing/2014/main" xmlns="" id="{0E534A8D-4535-4FED-B9CD-C0F0D6AF32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19">
              <a:extLst>
                <a:ext uri="{FF2B5EF4-FFF2-40B4-BE49-F238E27FC236}">
                  <a16:creationId xmlns:a16="http://schemas.microsoft.com/office/drawing/2014/main" xmlns="" id="{F0A1DEDA-0C4E-4927-BFAF-02516CF53A6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0">
              <a:extLst>
                <a:ext uri="{FF2B5EF4-FFF2-40B4-BE49-F238E27FC236}">
                  <a16:creationId xmlns:a16="http://schemas.microsoft.com/office/drawing/2014/main" xmlns="" id="{B21E2F8B-1724-4328-B646-445DE4F1F03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1">
              <a:extLst>
                <a:ext uri="{FF2B5EF4-FFF2-40B4-BE49-F238E27FC236}">
                  <a16:creationId xmlns:a16="http://schemas.microsoft.com/office/drawing/2014/main" xmlns="" id="{808DAA0B-E999-4DEC-BE7C-3F412C332D7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2">
              <a:extLst>
                <a:ext uri="{FF2B5EF4-FFF2-40B4-BE49-F238E27FC236}">
                  <a16:creationId xmlns:a16="http://schemas.microsoft.com/office/drawing/2014/main" xmlns="" id="{EBCE22A2-2EE0-4E15-8505-600937FEEF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23">
              <a:extLst>
                <a:ext uri="{FF2B5EF4-FFF2-40B4-BE49-F238E27FC236}">
                  <a16:creationId xmlns:a16="http://schemas.microsoft.com/office/drawing/2014/main" xmlns="" id="{4D772DD9-073C-47A0-ADB9-7D2CFAECFC0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24">
              <a:extLst>
                <a:ext uri="{FF2B5EF4-FFF2-40B4-BE49-F238E27FC236}">
                  <a16:creationId xmlns:a16="http://schemas.microsoft.com/office/drawing/2014/main" xmlns="" id="{5C0B35F2-7DE3-4A0C-8C50-DA08120AB9A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25">
              <a:extLst>
                <a:ext uri="{FF2B5EF4-FFF2-40B4-BE49-F238E27FC236}">
                  <a16:creationId xmlns:a16="http://schemas.microsoft.com/office/drawing/2014/main" xmlns="" id="{F14C7442-00C7-49C1-AE8A-A719816AD32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Freeform 26">
              <a:extLst>
                <a:ext uri="{FF2B5EF4-FFF2-40B4-BE49-F238E27FC236}">
                  <a16:creationId xmlns:a16="http://schemas.microsoft.com/office/drawing/2014/main" xmlns="" id="{7CA8A798-2044-4FD0-8CBC-178C1BD8C31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6" name="Freeform 27">
              <a:extLst>
                <a:ext uri="{FF2B5EF4-FFF2-40B4-BE49-F238E27FC236}">
                  <a16:creationId xmlns:a16="http://schemas.microsoft.com/office/drawing/2014/main" xmlns="" id="{6F446AA7-D2E4-4DF2-BB12-AD2DCC8E45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28">
              <a:extLst>
                <a:ext uri="{FF2B5EF4-FFF2-40B4-BE49-F238E27FC236}">
                  <a16:creationId xmlns:a16="http://schemas.microsoft.com/office/drawing/2014/main" xmlns="" id="{C00BD973-DDA6-4969-BFBC-2910297E242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29">
              <a:extLst>
                <a:ext uri="{FF2B5EF4-FFF2-40B4-BE49-F238E27FC236}">
                  <a16:creationId xmlns:a16="http://schemas.microsoft.com/office/drawing/2014/main" xmlns="" id="{05C12429-8F61-4D99-8793-3146BA57C2A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0">
              <a:extLst>
                <a:ext uri="{FF2B5EF4-FFF2-40B4-BE49-F238E27FC236}">
                  <a16:creationId xmlns:a16="http://schemas.microsoft.com/office/drawing/2014/main" xmlns="" id="{E461EF39-CD5C-4EB8-8D62-9E14932E613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1">
              <a:extLst>
                <a:ext uri="{FF2B5EF4-FFF2-40B4-BE49-F238E27FC236}">
                  <a16:creationId xmlns:a16="http://schemas.microsoft.com/office/drawing/2014/main" xmlns="" id="{93938A9D-031B-498C-AEE7-3D4A64AADB2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2">
              <a:extLst>
                <a:ext uri="{FF2B5EF4-FFF2-40B4-BE49-F238E27FC236}">
                  <a16:creationId xmlns:a16="http://schemas.microsoft.com/office/drawing/2014/main" xmlns="" id="{3765635E-E9CA-438E-9AA1-5D5EFD4972F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Rectangle 33">
              <a:extLst>
                <a:ext uri="{FF2B5EF4-FFF2-40B4-BE49-F238E27FC236}">
                  <a16:creationId xmlns:a16="http://schemas.microsoft.com/office/drawing/2014/main" xmlns="" id="{21546E38-8BDD-49C3-B3AD-D4933FCBC31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3" name="Freeform 34">
              <a:extLst>
                <a:ext uri="{FF2B5EF4-FFF2-40B4-BE49-F238E27FC236}">
                  <a16:creationId xmlns:a16="http://schemas.microsoft.com/office/drawing/2014/main" xmlns="" id="{6D89E49E-3AB6-4DC0-91E7-92EF1C6A87C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35">
              <a:extLst>
                <a:ext uri="{FF2B5EF4-FFF2-40B4-BE49-F238E27FC236}">
                  <a16:creationId xmlns:a16="http://schemas.microsoft.com/office/drawing/2014/main" xmlns="" id="{D1303FFC-7F2E-462B-B11D-86F3D81BF52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36">
              <a:extLst>
                <a:ext uri="{FF2B5EF4-FFF2-40B4-BE49-F238E27FC236}">
                  <a16:creationId xmlns:a16="http://schemas.microsoft.com/office/drawing/2014/main" xmlns="" id="{DE25E1F8-55DE-4DC5-81A4-37DA75E4E0F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37">
              <a:extLst>
                <a:ext uri="{FF2B5EF4-FFF2-40B4-BE49-F238E27FC236}">
                  <a16:creationId xmlns:a16="http://schemas.microsoft.com/office/drawing/2014/main" xmlns="" id="{8CDED82A-A993-4523-9441-FCF49CB5D1C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Freeform 38">
              <a:extLst>
                <a:ext uri="{FF2B5EF4-FFF2-40B4-BE49-F238E27FC236}">
                  <a16:creationId xmlns:a16="http://schemas.microsoft.com/office/drawing/2014/main" xmlns="" id="{C1AFE111-B375-493C-A21D-134FCBDBC8D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8" name="Freeform 39">
              <a:extLst>
                <a:ext uri="{FF2B5EF4-FFF2-40B4-BE49-F238E27FC236}">
                  <a16:creationId xmlns:a16="http://schemas.microsoft.com/office/drawing/2014/main" xmlns="" id="{037BF4E5-6D6E-482A-A24A-E320E1D0E12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0">
              <a:extLst>
                <a:ext uri="{FF2B5EF4-FFF2-40B4-BE49-F238E27FC236}">
                  <a16:creationId xmlns:a16="http://schemas.microsoft.com/office/drawing/2014/main" xmlns="" id="{38214D87-DD5D-4691-BF55-F2707270180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1">
              <a:extLst>
                <a:ext uri="{FF2B5EF4-FFF2-40B4-BE49-F238E27FC236}">
                  <a16:creationId xmlns:a16="http://schemas.microsoft.com/office/drawing/2014/main" xmlns="" id="{6D3FBDE6-C313-4C44-B971-B34635468D1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2">
              <a:extLst>
                <a:ext uri="{FF2B5EF4-FFF2-40B4-BE49-F238E27FC236}">
                  <a16:creationId xmlns:a16="http://schemas.microsoft.com/office/drawing/2014/main" xmlns="" id="{F528E702-4734-4CAB-97C7-737D868F5A6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43">
              <a:extLst>
                <a:ext uri="{FF2B5EF4-FFF2-40B4-BE49-F238E27FC236}">
                  <a16:creationId xmlns:a16="http://schemas.microsoft.com/office/drawing/2014/main" xmlns="" id="{88136305-A716-46EA-A45F-7787C694F22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44">
              <a:extLst>
                <a:ext uri="{FF2B5EF4-FFF2-40B4-BE49-F238E27FC236}">
                  <a16:creationId xmlns:a16="http://schemas.microsoft.com/office/drawing/2014/main" xmlns="" id="{4187204B-C8DD-44A6-AC1A-F21D18F6696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Rectangle 45">
              <a:extLst>
                <a:ext uri="{FF2B5EF4-FFF2-40B4-BE49-F238E27FC236}">
                  <a16:creationId xmlns:a16="http://schemas.microsoft.com/office/drawing/2014/main" xmlns="" id="{6DD06B75-D598-40D9-B8BF-9721316E709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15" name="Freeform 46">
              <a:extLst>
                <a:ext uri="{FF2B5EF4-FFF2-40B4-BE49-F238E27FC236}">
                  <a16:creationId xmlns:a16="http://schemas.microsoft.com/office/drawing/2014/main" xmlns="" id="{E8D513EA-D2F2-4B72-8C9F-0F2ADA5230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47">
              <a:extLst>
                <a:ext uri="{FF2B5EF4-FFF2-40B4-BE49-F238E27FC236}">
                  <a16:creationId xmlns:a16="http://schemas.microsoft.com/office/drawing/2014/main" xmlns="" id="{0D147329-C850-46D8-9986-D14AC9140EC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48">
              <a:extLst>
                <a:ext uri="{FF2B5EF4-FFF2-40B4-BE49-F238E27FC236}">
                  <a16:creationId xmlns:a16="http://schemas.microsoft.com/office/drawing/2014/main" xmlns="" id="{5573F0D3-BA73-4060-8D3B-07BEC55F40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49">
              <a:extLst>
                <a:ext uri="{FF2B5EF4-FFF2-40B4-BE49-F238E27FC236}">
                  <a16:creationId xmlns:a16="http://schemas.microsoft.com/office/drawing/2014/main" xmlns="" id="{5323672F-2475-40AC-8C0F-6CD7324B39B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0">
              <a:extLst>
                <a:ext uri="{FF2B5EF4-FFF2-40B4-BE49-F238E27FC236}">
                  <a16:creationId xmlns:a16="http://schemas.microsoft.com/office/drawing/2014/main" xmlns="" id="{7B0EF5E8-887B-446C-9459-0707ECE3D9F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1">
              <a:extLst>
                <a:ext uri="{FF2B5EF4-FFF2-40B4-BE49-F238E27FC236}">
                  <a16:creationId xmlns:a16="http://schemas.microsoft.com/office/drawing/2014/main" xmlns="" id="{29BE4652-0F1E-4519-8787-62EBB3D877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1" name="Freeform 52">
              <a:extLst>
                <a:ext uri="{FF2B5EF4-FFF2-40B4-BE49-F238E27FC236}">
                  <a16:creationId xmlns:a16="http://schemas.microsoft.com/office/drawing/2014/main" xmlns="" id="{4A268FBD-6879-416B-8AB0-73BF736373E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2" name="Freeform 53">
              <a:extLst>
                <a:ext uri="{FF2B5EF4-FFF2-40B4-BE49-F238E27FC236}">
                  <a16:creationId xmlns:a16="http://schemas.microsoft.com/office/drawing/2014/main" xmlns="" id="{3D986CF2-B129-4550-A27B-8C82C9CAC9B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3" name="Freeform 54">
              <a:extLst>
                <a:ext uri="{FF2B5EF4-FFF2-40B4-BE49-F238E27FC236}">
                  <a16:creationId xmlns:a16="http://schemas.microsoft.com/office/drawing/2014/main" xmlns="" id="{E340F934-32AF-4C03-9AFD-1D54DF4C14B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4" name="Freeform 55">
              <a:extLst>
                <a:ext uri="{FF2B5EF4-FFF2-40B4-BE49-F238E27FC236}">
                  <a16:creationId xmlns:a16="http://schemas.microsoft.com/office/drawing/2014/main" xmlns="" id="{0D58128A-77AD-4168-874A-4CADD56CC69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5" name="Freeform 56">
              <a:extLst>
                <a:ext uri="{FF2B5EF4-FFF2-40B4-BE49-F238E27FC236}">
                  <a16:creationId xmlns:a16="http://schemas.microsoft.com/office/drawing/2014/main" xmlns="" id="{1AA9BAAA-B13C-4A0A-BDED-AF91E06151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6" name="Freeform 57">
              <a:extLst>
                <a:ext uri="{FF2B5EF4-FFF2-40B4-BE49-F238E27FC236}">
                  <a16:creationId xmlns:a16="http://schemas.microsoft.com/office/drawing/2014/main" xmlns="" id="{9FC52BEC-DF15-46FD-9B22-B3CF0A3F6F8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7" name="Freeform 58">
              <a:extLst>
                <a:ext uri="{FF2B5EF4-FFF2-40B4-BE49-F238E27FC236}">
                  <a16:creationId xmlns:a16="http://schemas.microsoft.com/office/drawing/2014/main" xmlns="" id="{95ACC0BA-E65B-447A-B0FE-80BCFF4C3C3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4" name="Заголовок 13">
            <a:extLst>
              <a:ext uri="{FF2B5EF4-FFF2-40B4-BE49-F238E27FC236}">
                <a16:creationId xmlns:a16="http://schemas.microsoft.com/office/drawing/2014/main" xmlns="" id="{6725AB1D-381B-4867-9CC0-D543C922C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1781" y="618518"/>
            <a:ext cx="2948240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3200" dirty="0"/>
              <a:t>Переводчик-международник</a:t>
            </a:r>
            <a:endParaRPr lang="en-US" sz="3200" dirty="0"/>
          </a:p>
        </p:txBody>
      </p:sp>
      <p:pic>
        <p:nvPicPr>
          <p:cNvPr id="21" name="Объект 16">
            <a:extLst>
              <a:ext uri="{FF2B5EF4-FFF2-40B4-BE49-F238E27FC236}">
                <a16:creationId xmlns:a16="http://schemas.microsoft.com/office/drawing/2014/main" xmlns="" id="{2D2C3B0F-BF17-4319-A1DB-BF47A4FFD7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r="-2" b="26566"/>
          <a:stretch/>
        </p:blipFill>
        <p:spPr>
          <a:xfrm>
            <a:off x="-5597" y="1"/>
            <a:ext cx="7558541" cy="3427413"/>
          </a:xfrm>
          <a:custGeom>
            <a:avLst/>
            <a:gdLst>
              <a:gd name="connsiteX0" fmla="*/ 0 w 7558541"/>
              <a:gd name="connsiteY0" fmla="*/ 0 h 3427413"/>
              <a:gd name="connsiteX1" fmla="*/ 7558541 w 7558541"/>
              <a:gd name="connsiteY1" fmla="*/ 0 h 3427413"/>
              <a:gd name="connsiteX2" fmla="*/ 7558541 w 7558541"/>
              <a:gd name="connsiteY2" fmla="*/ 3427413 h 3427413"/>
              <a:gd name="connsiteX3" fmla="*/ 0 w 7558541"/>
              <a:gd name="connsiteY3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8541" h="3427413">
                <a:moveTo>
                  <a:pt x="0" y="0"/>
                </a:moveTo>
                <a:lnTo>
                  <a:pt x="7558541" y="0"/>
                </a:lnTo>
                <a:lnTo>
                  <a:pt x="7558541" y="3427413"/>
                </a:lnTo>
                <a:lnTo>
                  <a:pt x="0" y="3427413"/>
                </a:lnTo>
                <a:close/>
              </a:path>
            </a:pathLst>
          </a:custGeom>
        </p:spPr>
      </p:pic>
      <p:pic>
        <p:nvPicPr>
          <p:cNvPr id="18" name="Объект 17">
            <a:extLst>
              <a:ext uri="{FF2B5EF4-FFF2-40B4-BE49-F238E27FC236}">
                <a16:creationId xmlns:a16="http://schemas.microsoft.com/office/drawing/2014/main" xmlns="" id="{98BB8887-5AED-4B13-BE23-2A73940105F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5" cstate="print"/>
          <a:srcRect t="2254" r="-2" b="26269"/>
          <a:stretch/>
        </p:blipFill>
        <p:spPr>
          <a:xfrm>
            <a:off x="-5597" y="3427414"/>
            <a:ext cx="7558541" cy="3430587"/>
          </a:xfrm>
          <a:custGeom>
            <a:avLst/>
            <a:gdLst>
              <a:gd name="connsiteX0" fmla="*/ 0 w 7558541"/>
              <a:gd name="connsiteY0" fmla="*/ 0 h 3430587"/>
              <a:gd name="connsiteX1" fmla="*/ 7558541 w 7558541"/>
              <a:gd name="connsiteY1" fmla="*/ 0 h 3430587"/>
              <a:gd name="connsiteX2" fmla="*/ 7558541 w 7558541"/>
              <a:gd name="connsiteY2" fmla="*/ 3430587 h 3430587"/>
              <a:gd name="connsiteX3" fmla="*/ 0 w 7558541"/>
              <a:gd name="connsiteY3" fmla="*/ 3430587 h 343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8541" h="3430587">
                <a:moveTo>
                  <a:pt x="0" y="0"/>
                </a:moveTo>
                <a:lnTo>
                  <a:pt x="7558541" y="0"/>
                </a:lnTo>
                <a:lnTo>
                  <a:pt x="7558541" y="3430587"/>
                </a:lnTo>
                <a:lnTo>
                  <a:pt x="0" y="3430587"/>
                </a:lnTo>
                <a:close/>
              </a:path>
            </a:pathLst>
          </a:custGeom>
        </p:spPr>
      </p:pic>
      <p:pic>
        <p:nvPicPr>
          <p:cNvPr id="19" name="Объект 18">
            <a:extLst>
              <a:ext uri="{FF2B5EF4-FFF2-40B4-BE49-F238E27FC236}">
                <a16:creationId xmlns:a16="http://schemas.microsoft.com/office/drawing/2014/main" xmlns="" id="{04BB6B43-74DE-43D1-A7D7-9504323B0E6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 cstate="print"/>
          <a:stretch>
            <a:fillRect/>
          </a:stretch>
        </p:blipFill>
        <p:spPr>
          <a:xfrm>
            <a:off x="7631913" y="2238375"/>
            <a:ext cx="4368741" cy="4556831"/>
          </a:xfrm>
          <a:prstGeom prst="rect">
            <a:avLst/>
          </a:prstGeom>
        </p:spPr>
      </p:pic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xmlns="" id="{79CECD47-BAAC-4DB7-9799-B92EA5BDB5C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7555895" y="-464"/>
            <a:ext cx="2646" cy="6858465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xmlns="" id="{42B5FFEC-000D-4A6E-A8E7-0549AD40B59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  <a:endCxn id="63" idx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-5597" y="3427414"/>
            <a:ext cx="7558541" cy="0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123597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>
            <a:extLst>
              <a:ext uri="{FF2B5EF4-FFF2-40B4-BE49-F238E27FC236}">
                <a16:creationId xmlns:a16="http://schemas.microsoft.com/office/drawing/2014/main" xmlns="" id="{5ACD94DE-DE21-4A9D-8875-A1539BE216E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A8F3053C-AA2D-43E7-9127-59111DE0E0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xmlns="" id="{159025B1-E34F-4772-B2CC-DA9B705D403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7" name="Rectangle 5">
                <a:extLst>
                  <a:ext uri="{FF2B5EF4-FFF2-40B4-BE49-F238E27FC236}">
                    <a16:creationId xmlns:a16="http://schemas.microsoft.com/office/drawing/2014/main" xmlns="" id="{85E8FDD9-55D5-48E9-BD0F-41FA02C5AD1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xmlns="" id="{2C147D99-21B5-462F-B3D9-2D04FC67D8E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xmlns="" id="{3A84E48A-5D81-47C8-9B35-7891B51623C7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8">
                <a:extLst>
                  <a:ext uri="{FF2B5EF4-FFF2-40B4-BE49-F238E27FC236}">
                    <a16:creationId xmlns:a16="http://schemas.microsoft.com/office/drawing/2014/main" xmlns="" id="{A7C08433-35BE-4A5A-9C1F-B37DEB48278A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9">
                <a:extLst>
                  <a:ext uri="{FF2B5EF4-FFF2-40B4-BE49-F238E27FC236}">
                    <a16:creationId xmlns:a16="http://schemas.microsoft.com/office/drawing/2014/main" xmlns="" id="{D0B8201B-0CB0-4F9E-ACB0-DD75292348F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10">
                <a:extLst>
                  <a:ext uri="{FF2B5EF4-FFF2-40B4-BE49-F238E27FC236}">
                    <a16:creationId xmlns:a16="http://schemas.microsoft.com/office/drawing/2014/main" xmlns="" id="{888D2777-7FAE-47C4-9E1A-3C4D015CFB2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11">
                <a:extLst>
                  <a:ext uri="{FF2B5EF4-FFF2-40B4-BE49-F238E27FC236}">
                    <a16:creationId xmlns:a16="http://schemas.microsoft.com/office/drawing/2014/main" xmlns="" id="{CE168F44-CB11-4900-AC9E-3EBEC8016003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2">
                <a:extLst>
                  <a:ext uri="{FF2B5EF4-FFF2-40B4-BE49-F238E27FC236}">
                    <a16:creationId xmlns:a16="http://schemas.microsoft.com/office/drawing/2014/main" xmlns="" id="{A0F39381-D3B3-4EBE-80AB-F3AA4D18895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3">
                <a:extLst>
                  <a:ext uri="{FF2B5EF4-FFF2-40B4-BE49-F238E27FC236}">
                    <a16:creationId xmlns:a16="http://schemas.microsoft.com/office/drawing/2014/main" xmlns="" id="{F8B41A7C-3B6F-4BEF-B1FA-4869947AE74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14">
                <a:extLst>
                  <a:ext uri="{FF2B5EF4-FFF2-40B4-BE49-F238E27FC236}">
                    <a16:creationId xmlns:a16="http://schemas.microsoft.com/office/drawing/2014/main" xmlns="" id="{9A08FB39-6EFB-4948-88F2-6EB113F1051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Freeform 15">
                <a:extLst>
                  <a:ext uri="{FF2B5EF4-FFF2-40B4-BE49-F238E27FC236}">
                    <a16:creationId xmlns:a16="http://schemas.microsoft.com/office/drawing/2014/main" xmlns="" id="{32489CF5-34F9-4676-8FC8-EA47623A9F5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8" name="Line 16">
                <a:extLst>
                  <a:ext uri="{FF2B5EF4-FFF2-40B4-BE49-F238E27FC236}">
                    <a16:creationId xmlns:a16="http://schemas.microsoft.com/office/drawing/2014/main" xmlns="" id="{6E6A81FE-6687-4E45-86EE-506158CFC01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9" name="Freeform 17">
                <a:extLst>
                  <a:ext uri="{FF2B5EF4-FFF2-40B4-BE49-F238E27FC236}">
                    <a16:creationId xmlns:a16="http://schemas.microsoft.com/office/drawing/2014/main" xmlns="" id="{085F56DC-138C-4970-A499-1F8C4FBADFE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18">
                <a:extLst>
                  <a:ext uri="{FF2B5EF4-FFF2-40B4-BE49-F238E27FC236}">
                    <a16:creationId xmlns:a16="http://schemas.microsoft.com/office/drawing/2014/main" xmlns="" id="{2241CFC6-2DD5-4908-95FF-C76F3F43277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19">
                <a:extLst>
                  <a:ext uri="{FF2B5EF4-FFF2-40B4-BE49-F238E27FC236}">
                    <a16:creationId xmlns:a16="http://schemas.microsoft.com/office/drawing/2014/main" xmlns="" id="{EAE9ABAC-3BE1-44E6-A764-8B7884E839A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0">
                <a:extLst>
                  <a:ext uri="{FF2B5EF4-FFF2-40B4-BE49-F238E27FC236}">
                    <a16:creationId xmlns:a16="http://schemas.microsoft.com/office/drawing/2014/main" xmlns="" id="{39874D11-3018-499B-BD78-11BB954BDF5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Rectangle 21">
                <a:extLst>
                  <a:ext uri="{FF2B5EF4-FFF2-40B4-BE49-F238E27FC236}">
                    <a16:creationId xmlns:a16="http://schemas.microsoft.com/office/drawing/2014/main" xmlns="" id="{9D4461D3-04C7-495D-BA09-8D5311E9DA7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2">
                <a:extLst>
                  <a:ext uri="{FF2B5EF4-FFF2-40B4-BE49-F238E27FC236}">
                    <a16:creationId xmlns:a16="http://schemas.microsoft.com/office/drawing/2014/main" xmlns="" id="{BF405972-B14C-45E8-9F0C-E2F11F1CF08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3">
                <a:extLst>
                  <a:ext uri="{FF2B5EF4-FFF2-40B4-BE49-F238E27FC236}">
                    <a16:creationId xmlns:a16="http://schemas.microsoft.com/office/drawing/2014/main" xmlns="" id="{D7939026-A689-46F4-97AC-5F68665D7DF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24">
                <a:extLst>
                  <a:ext uri="{FF2B5EF4-FFF2-40B4-BE49-F238E27FC236}">
                    <a16:creationId xmlns:a16="http://schemas.microsoft.com/office/drawing/2014/main" xmlns="" id="{8AD9F31C-5CF7-45EE-907A-3074488127B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25">
                <a:extLst>
                  <a:ext uri="{FF2B5EF4-FFF2-40B4-BE49-F238E27FC236}">
                    <a16:creationId xmlns:a16="http://schemas.microsoft.com/office/drawing/2014/main" xmlns="" id="{93412351-62FA-4EF3-8FE2-4CDD8397B99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8" name="Freeform 26">
                <a:extLst>
                  <a:ext uri="{FF2B5EF4-FFF2-40B4-BE49-F238E27FC236}">
                    <a16:creationId xmlns:a16="http://schemas.microsoft.com/office/drawing/2014/main" xmlns="" id="{84A81491-A1EB-46E3-9E73-11B93428CD1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9" name="Freeform 27">
                <a:extLst>
                  <a:ext uri="{FF2B5EF4-FFF2-40B4-BE49-F238E27FC236}">
                    <a16:creationId xmlns:a16="http://schemas.microsoft.com/office/drawing/2014/main" xmlns="" id="{E7727744-4F0E-4AA2-97BC-0C44AB354A3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0" name="Freeform 28">
                <a:extLst>
                  <a:ext uri="{FF2B5EF4-FFF2-40B4-BE49-F238E27FC236}">
                    <a16:creationId xmlns:a16="http://schemas.microsoft.com/office/drawing/2014/main" xmlns="" id="{4575AD90-731F-4996-AA04-86E5EC8CBE0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1" name="Freeform 29">
                <a:extLst>
                  <a:ext uri="{FF2B5EF4-FFF2-40B4-BE49-F238E27FC236}">
                    <a16:creationId xmlns:a16="http://schemas.microsoft.com/office/drawing/2014/main" xmlns="" id="{231A78D3-96D9-4A22-BC29-8274B016C0C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2" name="Freeform 30">
                <a:extLst>
                  <a:ext uri="{FF2B5EF4-FFF2-40B4-BE49-F238E27FC236}">
                    <a16:creationId xmlns:a16="http://schemas.microsoft.com/office/drawing/2014/main" xmlns="" id="{DFF31CA2-144E-493E-A135-83B83452ABC7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3" name="Freeform 31">
                <a:extLst>
                  <a:ext uri="{FF2B5EF4-FFF2-40B4-BE49-F238E27FC236}">
                    <a16:creationId xmlns:a16="http://schemas.microsoft.com/office/drawing/2014/main" xmlns="" id="{C1ED7F8F-8F7D-4634-8EF1-3DC871518A4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C51DBAB3-1986-470D-B778-24F7953C79C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7" name="Freeform 32">
                <a:extLst>
                  <a:ext uri="{FF2B5EF4-FFF2-40B4-BE49-F238E27FC236}">
                    <a16:creationId xmlns:a16="http://schemas.microsoft.com/office/drawing/2014/main" xmlns="" id="{921E27E2-FB87-421E-898F-0AD31CBC493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3">
                <a:extLst>
                  <a:ext uri="{FF2B5EF4-FFF2-40B4-BE49-F238E27FC236}">
                    <a16:creationId xmlns:a16="http://schemas.microsoft.com/office/drawing/2014/main" xmlns="" id="{C9479707-E515-4B3C-9493-72190DDB2E6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34">
                <a:extLst>
                  <a:ext uri="{FF2B5EF4-FFF2-40B4-BE49-F238E27FC236}">
                    <a16:creationId xmlns:a16="http://schemas.microsoft.com/office/drawing/2014/main" xmlns="" id="{9FF90DFA-7702-4558-8B3D-756D81D85A0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35">
                <a:extLst>
                  <a:ext uri="{FF2B5EF4-FFF2-40B4-BE49-F238E27FC236}">
                    <a16:creationId xmlns:a16="http://schemas.microsoft.com/office/drawing/2014/main" xmlns="" id="{558A4777-3BE1-4000-9CB4-73048552F58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36">
                <a:extLst>
                  <a:ext uri="{FF2B5EF4-FFF2-40B4-BE49-F238E27FC236}">
                    <a16:creationId xmlns:a16="http://schemas.microsoft.com/office/drawing/2014/main" xmlns="" id="{2A041A71-3C90-472C-AC37-21EFE0786D2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37">
                <a:extLst>
                  <a:ext uri="{FF2B5EF4-FFF2-40B4-BE49-F238E27FC236}">
                    <a16:creationId xmlns:a16="http://schemas.microsoft.com/office/drawing/2014/main" xmlns="" id="{8FC1DCF1-A0C3-4803-9B5B-29A6C245A4E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38">
                <a:extLst>
                  <a:ext uri="{FF2B5EF4-FFF2-40B4-BE49-F238E27FC236}">
                    <a16:creationId xmlns:a16="http://schemas.microsoft.com/office/drawing/2014/main" xmlns="" id="{71612D3E-4DBC-49B9-86B5-FCD82B1B1E1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39">
                <a:extLst>
                  <a:ext uri="{FF2B5EF4-FFF2-40B4-BE49-F238E27FC236}">
                    <a16:creationId xmlns:a16="http://schemas.microsoft.com/office/drawing/2014/main" xmlns="" id="{CB1CF104-08B0-46F6-ABBF-649AC5A702DD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40">
                <a:extLst>
                  <a:ext uri="{FF2B5EF4-FFF2-40B4-BE49-F238E27FC236}">
                    <a16:creationId xmlns:a16="http://schemas.microsoft.com/office/drawing/2014/main" xmlns="" id="{FCE7D9F8-F405-4677-A45F-EDBB7F16856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Rectangle 41">
                <a:extLst>
                  <a:ext uri="{FF2B5EF4-FFF2-40B4-BE49-F238E27FC236}">
                    <a16:creationId xmlns:a16="http://schemas.microsoft.com/office/drawing/2014/main" xmlns="" id="{7347872F-3F7B-4ADF-BC95-429727E82D1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xmlns="" id="{2C113195-43EA-4B6A-B281-C0458D9263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27DEAF6E-67FE-4877-B38B-0F2BF785768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7" name="Picture 2">
              <a:extLst>
                <a:ext uri="{FF2B5EF4-FFF2-40B4-BE49-F238E27FC236}">
                  <a16:creationId xmlns:a16="http://schemas.microsoft.com/office/drawing/2014/main" xmlns="" id="{F60C980E-E723-46CF-9296-C7BBA4DB83C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 cstate="print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98D36904-1712-4C81-B063-66E1D4777F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640302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0" name="Rectangle 5">
              <a:extLst>
                <a:ext uri="{FF2B5EF4-FFF2-40B4-BE49-F238E27FC236}">
                  <a16:creationId xmlns:a16="http://schemas.microsoft.com/office/drawing/2014/main" xmlns="" id="{BEA28722-E2AF-4D8D-9E59-65B94630A3D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1" name="Freeform 6">
              <a:extLst>
                <a:ext uri="{FF2B5EF4-FFF2-40B4-BE49-F238E27FC236}">
                  <a16:creationId xmlns:a16="http://schemas.microsoft.com/office/drawing/2014/main" xmlns="" id="{A279E077-7DAF-4B93-BE2C-98F6B13A11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7">
              <a:extLst>
                <a:ext uri="{FF2B5EF4-FFF2-40B4-BE49-F238E27FC236}">
                  <a16:creationId xmlns:a16="http://schemas.microsoft.com/office/drawing/2014/main" xmlns="" id="{E78603D6-020D-4269-95E5-2E17499DA5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Rectangle 8">
              <a:extLst>
                <a:ext uri="{FF2B5EF4-FFF2-40B4-BE49-F238E27FC236}">
                  <a16:creationId xmlns:a16="http://schemas.microsoft.com/office/drawing/2014/main" xmlns="" id="{CE9500AA-AB8C-4023-967A-11555F0F48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4" name="Freeform 9">
              <a:extLst>
                <a:ext uri="{FF2B5EF4-FFF2-40B4-BE49-F238E27FC236}">
                  <a16:creationId xmlns:a16="http://schemas.microsoft.com/office/drawing/2014/main" xmlns="" id="{1B716630-BD94-436E-9E9C-5D534092DF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10">
              <a:extLst>
                <a:ext uri="{FF2B5EF4-FFF2-40B4-BE49-F238E27FC236}">
                  <a16:creationId xmlns:a16="http://schemas.microsoft.com/office/drawing/2014/main" xmlns="" id="{4CE6FCD2-8177-4A45-88ED-A2B986102D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6" name="Freeform 11">
              <a:extLst>
                <a:ext uri="{FF2B5EF4-FFF2-40B4-BE49-F238E27FC236}">
                  <a16:creationId xmlns:a16="http://schemas.microsoft.com/office/drawing/2014/main" xmlns="" id="{E32BEED2-100A-48B2-B552-07B54EEC48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7" name="Freeform 12">
              <a:extLst>
                <a:ext uri="{FF2B5EF4-FFF2-40B4-BE49-F238E27FC236}">
                  <a16:creationId xmlns:a16="http://schemas.microsoft.com/office/drawing/2014/main" xmlns="" id="{839DB29D-A8C6-484A-A747-14733D5B3C9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8" name="Freeform 13">
              <a:extLst>
                <a:ext uri="{FF2B5EF4-FFF2-40B4-BE49-F238E27FC236}">
                  <a16:creationId xmlns:a16="http://schemas.microsoft.com/office/drawing/2014/main" xmlns="" id="{B1A468B2-ABD1-447D-89DC-7A9CFBBCBA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14">
              <a:extLst>
                <a:ext uri="{FF2B5EF4-FFF2-40B4-BE49-F238E27FC236}">
                  <a16:creationId xmlns:a16="http://schemas.microsoft.com/office/drawing/2014/main" xmlns="" id="{219C1A45-C8B0-48AE-B5A9-A1B40B43BB8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Freeform 15">
              <a:extLst>
                <a:ext uri="{FF2B5EF4-FFF2-40B4-BE49-F238E27FC236}">
                  <a16:creationId xmlns:a16="http://schemas.microsoft.com/office/drawing/2014/main" xmlns="" id="{F2910D68-E982-47F7-A53C-ABA0CB34F7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1" name="Freeform 16">
              <a:extLst>
                <a:ext uri="{FF2B5EF4-FFF2-40B4-BE49-F238E27FC236}">
                  <a16:creationId xmlns:a16="http://schemas.microsoft.com/office/drawing/2014/main" xmlns="" id="{C4B84BAD-BCB3-4BF2-8A3C-3391BF4AB6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7">
              <a:extLst>
                <a:ext uri="{FF2B5EF4-FFF2-40B4-BE49-F238E27FC236}">
                  <a16:creationId xmlns:a16="http://schemas.microsoft.com/office/drawing/2014/main" xmlns="" id="{522D8CE7-E27B-4BAE-962D-AAC0D66E48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8">
              <a:extLst>
                <a:ext uri="{FF2B5EF4-FFF2-40B4-BE49-F238E27FC236}">
                  <a16:creationId xmlns:a16="http://schemas.microsoft.com/office/drawing/2014/main" xmlns="" id="{1042B4B5-2D6F-405A-A112-D5F96027E9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9">
              <a:extLst>
                <a:ext uri="{FF2B5EF4-FFF2-40B4-BE49-F238E27FC236}">
                  <a16:creationId xmlns:a16="http://schemas.microsoft.com/office/drawing/2014/main" xmlns="" id="{199F606E-DC72-4CAF-AFF2-58FA0121E6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20">
              <a:extLst>
                <a:ext uri="{FF2B5EF4-FFF2-40B4-BE49-F238E27FC236}">
                  <a16:creationId xmlns:a16="http://schemas.microsoft.com/office/drawing/2014/main" xmlns="" id="{C949CB30-1690-4B14-954A-4FA9637CEF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21">
              <a:extLst>
                <a:ext uri="{FF2B5EF4-FFF2-40B4-BE49-F238E27FC236}">
                  <a16:creationId xmlns:a16="http://schemas.microsoft.com/office/drawing/2014/main" xmlns="" id="{84EE3B4E-AE37-4F27-B6AC-FF20B9BE33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22">
              <a:extLst>
                <a:ext uri="{FF2B5EF4-FFF2-40B4-BE49-F238E27FC236}">
                  <a16:creationId xmlns:a16="http://schemas.microsoft.com/office/drawing/2014/main" xmlns="" id="{798942D8-2074-4A7F-AD65-7564D8C3B7E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23">
              <a:extLst>
                <a:ext uri="{FF2B5EF4-FFF2-40B4-BE49-F238E27FC236}">
                  <a16:creationId xmlns:a16="http://schemas.microsoft.com/office/drawing/2014/main" xmlns="" id="{D4324684-C1DE-4AF8-B17D-917AD23FE65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24">
              <a:extLst>
                <a:ext uri="{FF2B5EF4-FFF2-40B4-BE49-F238E27FC236}">
                  <a16:creationId xmlns:a16="http://schemas.microsoft.com/office/drawing/2014/main" xmlns="" id="{A4C18B6C-86CE-40F9-919C-9490AD3E30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25">
              <a:extLst>
                <a:ext uri="{FF2B5EF4-FFF2-40B4-BE49-F238E27FC236}">
                  <a16:creationId xmlns:a16="http://schemas.microsoft.com/office/drawing/2014/main" xmlns="" id="{72DB2464-DEE2-4EB2-9FB2-46768EE680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26">
              <a:extLst>
                <a:ext uri="{FF2B5EF4-FFF2-40B4-BE49-F238E27FC236}">
                  <a16:creationId xmlns:a16="http://schemas.microsoft.com/office/drawing/2014/main" xmlns="" id="{56E24DAD-4831-4565-ACE0-E7FDBC6542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7">
              <a:extLst>
                <a:ext uri="{FF2B5EF4-FFF2-40B4-BE49-F238E27FC236}">
                  <a16:creationId xmlns:a16="http://schemas.microsoft.com/office/drawing/2014/main" xmlns="" id="{ADB70D91-E74C-433F-9BCD-587B935611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8">
              <a:extLst>
                <a:ext uri="{FF2B5EF4-FFF2-40B4-BE49-F238E27FC236}">
                  <a16:creationId xmlns:a16="http://schemas.microsoft.com/office/drawing/2014/main" xmlns="" id="{E982042F-EEF5-49A7-87B3-43F9296995A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9">
              <a:extLst>
                <a:ext uri="{FF2B5EF4-FFF2-40B4-BE49-F238E27FC236}">
                  <a16:creationId xmlns:a16="http://schemas.microsoft.com/office/drawing/2014/main" xmlns="" id="{54806968-8087-4915-B489-2BE793DD2AC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30">
              <a:extLst>
                <a:ext uri="{FF2B5EF4-FFF2-40B4-BE49-F238E27FC236}">
                  <a16:creationId xmlns:a16="http://schemas.microsoft.com/office/drawing/2014/main" xmlns="" id="{A937487D-58AA-4E9D-966F-85938FA868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31">
              <a:extLst>
                <a:ext uri="{FF2B5EF4-FFF2-40B4-BE49-F238E27FC236}">
                  <a16:creationId xmlns:a16="http://schemas.microsoft.com/office/drawing/2014/main" xmlns="" id="{FDA6755A-0790-476D-86D7-F95215FADD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32">
              <a:extLst>
                <a:ext uri="{FF2B5EF4-FFF2-40B4-BE49-F238E27FC236}">
                  <a16:creationId xmlns:a16="http://schemas.microsoft.com/office/drawing/2014/main" xmlns="" id="{A951E2B3-F005-4EDC-B890-F93D63F120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Rectangle 33">
              <a:extLst>
                <a:ext uri="{FF2B5EF4-FFF2-40B4-BE49-F238E27FC236}">
                  <a16:creationId xmlns:a16="http://schemas.microsoft.com/office/drawing/2014/main" xmlns="" id="{466F4EF3-7ED2-4EC7-8F76-4AD87CD1E5D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89" name="Freeform 34">
              <a:extLst>
                <a:ext uri="{FF2B5EF4-FFF2-40B4-BE49-F238E27FC236}">
                  <a16:creationId xmlns:a16="http://schemas.microsoft.com/office/drawing/2014/main" xmlns="" id="{521BF1A3-D416-49F9-A1D2-4C7B3218B5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35">
              <a:extLst>
                <a:ext uri="{FF2B5EF4-FFF2-40B4-BE49-F238E27FC236}">
                  <a16:creationId xmlns:a16="http://schemas.microsoft.com/office/drawing/2014/main" xmlns="" id="{F6C16CF8-3F09-4C17-94A6-42BCABB669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36">
              <a:extLst>
                <a:ext uri="{FF2B5EF4-FFF2-40B4-BE49-F238E27FC236}">
                  <a16:creationId xmlns:a16="http://schemas.microsoft.com/office/drawing/2014/main" xmlns="" id="{B667C1A8-CDB1-4FD0-A3F6-0E035C7CAA9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7">
              <a:extLst>
                <a:ext uri="{FF2B5EF4-FFF2-40B4-BE49-F238E27FC236}">
                  <a16:creationId xmlns:a16="http://schemas.microsoft.com/office/drawing/2014/main" xmlns="" id="{0B2B73AB-248E-49DB-8ED2-3FCB0A0D89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8">
              <a:extLst>
                <a:ext uri="{FF2B5EF4-FFF2-40B4-BE49-F238E27FC236}">
                  <a16:creationId xmlns:a16="http://schemas.microsoft.com/office/drawing/2014/main" xmlns="" id="{8411F083-5CD4-4569-BA08-059B5CA9A8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9">
              <a:extLst>
                <a:ext uri="{FF2B5EF4-FFF2-40B4-BE49-F238E27FC236}">
                  <a16:creationId xmlns:a16="http://schemas.microsoft.com/office/drawing/2014/main" xmlns="" id="{AF78C2C2-8584-4B3B-9AF8-E7FF368FA79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Freeform 40">
              <a:extLst>
                <a:ext uri="{FF2B5EF4-FFF2-40B4-BE49-F238E27FC236}">
                  <a16:creationId xmlns:a16="http://schemas.microsoft.com/office/drawing/2014/main" xmlns="" id="{40934674-5C07-4146-B556-4A271D9968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6" name="Freeform 41">
              <a:extLst>
                <a:ext uri="{FF2B5EF4-FFF2-40B4-BE49-F238E27FC236}">
                  <a16:creationId xmlns:a16="http://schemas.microsoft.com/office/drawing/2014/main" xmlns="" id="{D970276A-A310-41DB-B917-D7D3465667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42">
              <a:extLst>
                <a:ext uri="{FF2B5EF4-FFF2-40B4-BE49-F238E27FC236}">
                  <a16:creationId xmlns:a16="http://schemas.microsoft.com/office/drawing/2014/main" xmlns="" id="{EEEC747F-78C5-4212-8ACE-BB4B7D2480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43">
              <a:extLst>
                <a:ext uri="{FF2B5EF4-FFF2-40B4-BE49-F238E27FC236}">
                  <a16:creationId xmlns:a16="http://schemas.microsoft.com/office/drawing/2014/main" xmlns="" id="{821AE83F-022D-41AF-A219-992ACE1E005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44">
              <a:extLst>
                <a:ext uri="{FF2B5EF4-FFF2-40B4-BE49-F238E27FC236}">
                  <a16:creationId xmlns:a16="http://schemas.microsoft.com/office/drawing/2014/main" xmlns="" id="{EF049934-C636-4279-91F0-ED3121923E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Rectangle 45">
              <a:extLst>
                <a:ext uri="{FF2B5EF4-FFF2-40B4-BE49-F238E27FC236}">
                  <a16:creationId xmlns:a16="http://schemas.microsoft.com/office/drawing/2014/main" xmlns="" id="{8588DF1D-2DD2-499F-9384-29C92277FA9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1" name="Freeform 46">
              <a:extLst>
                <a:ext uri="{FF2B5EF4-FFF2-40B4-BE49-F238E27FC236}">
                  <a16:creationId xmlns:a16="http://schemas.microsoft.com/office/drawing/2014/main" xmlns="" id="{DF555F2B-5E3D-438F-89A8-EABA91A72D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7">
              <a:extLst>
                <a:ext uri="{FF2B5EF4-FFF2-40B4-BE49-F238E27FC236}">
                  <a16:creationId xmlns:a16="http://schemas.microsoft.com/office/drawing/2014/main" xmlns="" id="{006B22A5-B971-42EE-9141-E65B4EF26B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8">
              <a:extLst>
                <a:ext uri="{FF2B5EF4-FFF2-40B4-BE49-F238E27FC236}">
                  <a16:creationId xmlns:a16="http://schemas.microsoft.com/office/drawing/2014/main" xmlns="" id="{3AA529FD-59E0-4B70-94C1-D0541A632D2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9">
              <a:extLst>
                <a:ext uri="{FF2B5EF4-FFF2-40B4-BE49-F238E27FC236}">
                  <a16:creationId xmlns:a16="http://schemas.microsoft.com/office/drawing/2014/main" xmlns="" id="{ABAFA9C1-3649-4F7F-81D0-69DF79195A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50">
              <a:extLst>
                <a:ext uri="{FF2B5EF4-FFF2-40B4-BE49-F238E27FC236}">
                  <a16:creationId xmlns:a16="http://schemas.microsoft.com/office/drawing/2014/main" xmlns="" id="{D3CCFACE-F8B9-45E4-8F31-797E1C677E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51">
              <a:extLst>
                <a:ext uri="{FF2B5EF4-FFF2-40B4-BE49-F238E27FC236}">
                  <a16:creationId xmlns:a16="http://schemas.microsoft.com/office/drawing/2014/main" xmlns="" id="{D9F7B9DB-1C45-4CD5-A025-F49F84F12D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Freeform 52">
              <a:extLst>
                <a:ext uri="{FF2B5EF4-FFF2-40B4-BE49-F238E27FC236}">
                  <a16:creationId xmlns:a16="http://schemas.microsoft.com/office/drawing/2014/main" xmlns="" id="{3E76F16C-AE46-486F-B365-837F8E2AD2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8" name="Freeform 53">
              <a:extLst>
                <a:ext uri="{FF2B5EF4-FFF2-40B4-BE49-F238E27FC236}">
                  <a16:creationId xmlns:a16="http://schemas.microsoft.com/office/drawing/2014/main" xmlns="" id="{1B26D62F-5620-4D58-B99D-D4149B7D2DF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54">
              <a:extLst>
                <a:ext uri="{FF2B5EF4-FFF2-40B4-BE49-F238E27FC236}">
                  <a16:creationId xmlns:a16="http://schemas.microsoft.com/office/drawing/2014/main" xmlns="" id="{D7E1F06E-43A3-4960-A8A9-5B5FF2D1E5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55">
              <a:extLst>
                <a:ext uri="{FF2B5EF4-FFF2-40B4-BE49-F238E27FC236}">
                  <a16:creationId xmlns:a16="http://schemas.microsoft.com/office/drawing/2014/main" xmlns="" id="{67976099-4433-463C-A8CB-2B2E9522B27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56">
              <a:extLst>
                <a:ext uri="{FF2B5EF4-FFF2-40B4-BE49-F238E27FC236}">
                  <a16:creationId xmlns:a16="http://schemas.microsoft.com/office/drawing/2014/main" xmlns="" id="{48D4F79B-7C11-4960-8519-A1987A346D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7">
              <a:extLst>
                <a:ext uri="{FF2B5EF4-FFF2-40B4-BE49-F238E27FC236}">
                  <a16:creationId xmlns:a16="http://schemas.microsoft.com/office/drawing/2014/main" xmlns="" id="{701CA4FF-5ECD-40A8-8795-F72A2EF6F8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8">
              <a:extLst>
                <a:ext uri="{FF2B5EF4-FFF2-40B4-BE49-F238E27FC236}">
                  <a16:creationId xmlns:a16="http://schemas.microsoft.com/office/drawing/2014/main" xmlns="" id="{7593ABCC-9855-4EB5-9344-0FA5E1F20F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3F3104D-0F63-4822-9C1E-E2F161C54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353" y="618518"/>
            <a:ext cx="4413736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Технический переводчик</a:t>
            </a:r>
          </a:p>
        </p:txBody>
      </p:sp>
      <p:pic>
        <p:nvPicPr>
          <p:cNvPr id="7" name="Рисунок 6" descr="Изображение выглядит как человек, внутренний, мужчина, стол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58F6404C-1859-4F64-92C4-BC45E1351E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2" r="3" b="3"/>
          <a:stretch/>
        </p:blipFill>
        <p:spPr>
          <a:xfrm>
            <a:off x="-5597" y="29048"/>
            <a:ext cx="6101597" cy="3427413"/>
          </a:xfrm>
          <a:custGeom>
            <a:avLst/>
            <a:gdLst>
              <a:gd name="connsiteX0" fmla="*/ 0 w 6101597"/>
              <a:gd name="connsiteY0" fmla="*/ 0 h 3427413"/>
              <a:gd name="connsiteX1" fmla="*/ 6101597 w 6101597"/>
              <a:gd name="connsiteY1" fmla="*/ 0 h 3427413"/>
              <a:gd name="connsiteX2" fmla="*/ 6101597 w 6101597"/>
              <a:gd name="connsiteY2" fmla="*/ 3427413 h 3427413"/>
              <a:gd name="connsiteX3" fmla="*/ 0 w 6101597"/>
              <a:gd name="connsiteY3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27413">
                <a:moveTo>
                  <a:pt x="0" y="0"/>
                </a:moveTo>
                <a:lnTo>
                  <a:pt x="6101597" y="0"/>
                </a:lnTo>
                <a:lnTo>
                  <a:pt x="6101597" y="3427413"/>
                </a:lnTo>
                <a:lnTo>
                  <a:pt x="0" y="3427413"/>
                </a:lnTo>
                <a:close/>
              </a:path>
            </a:pathLst>
          </a:cu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ADCD18A-D84F-4DDF-BCA5-12E9A23A9F8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5" cstate="print"/>
          <a:srcRect l="7147" r="32826" b="1"/>
          <a:stretch/>
        </p:blipFill>
        <p:spPr>
          <a:xfrm>
            <a:off x="-5597" y="3427414"/>
            <a:ext cx="6101597" cy="3430587"/>
          </a:xfrm>
          <a:custGeom>
            <a:avLst/>
            <a:gdLst>
              <a:gd name="connsiteX0" fmla="*/ 0 w 6101597"/>
              <a:gd name="connsiteY0" fmla="*/ 0 h 3430587"/>
              <a:gd name="connsiteX1" fmla="*/ 6101597 w 6101597"/>
              <a:gd name="connsiteY1" fmla="*/ 0 h 3430587"/>
              <a:gd name="connsiteX2" fmla="*/ 6101597 w 6101597"/>
              <a:gd name="connsiteY2" fmla="*/ 3430587 h 3430587"/>
              <a:gd name="connsiteX3" fmla="*/ 0 w 6101597"/>
              <a:gd name="connsiteY3" fmla="*/ 3430587 h 343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30587">
                <a:moveTo>
                  <a:pt x="0" y="0"/>
                </a:moveTo>
                <a:lnTo>
                  <a:pt x="6101597" y="0"/>
                </a:lnTo>
                <a:lnTo>
                  <a:pt x="6101597" y="3430587"/>
                </a:lnTo>
                <a:lnTo>
                  <a:pt x="0" y="3430587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31F48FB-AED4-42CF-B45B-DC32F50EDB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45352" y="2249487"/>
            <a:ext cx="4413737" cy="3541714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900"/>
              <a:t>В условиях всеобщей глобализации и расширения рынка новейших устройств и технологий остро стоит проблема подготовки профессиональных переводчиков (переговоры деловых партнеров, совместные международные проекты во всех сферах, переводчик при иностранном представительстве или управляющем компанией)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xmlns="" id="{2B1ACDB1-A7EB-4159-B316-A230683B71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6093354" y="-464"/>
            <a:ext cx="2646" cy="6858465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xmlns="" id="{AA825E81-DC4F-4A95-86BA-8FD9D638816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-5597" y="3427414"/>
            <a:ext cx="6101597" cy="0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77724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733D0898-BBF9-4502-ADE8-1D29880FA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 в фундаментальной науке остается место подвигу и приключениям</a:t>
            </a:r>
          </a:p>
        </p:txBody>
      </p:sp>
      <p:pic>
        <p:nvPicPr>
          <p:cNvPr id="16" name="Рисунок 15" descr="Изображение выглядит как внутренний, мужчина, стол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A46C5B99-B20C-4F80-87B8-42132ECD0AC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961" r="34961"/>
          <a:stretch>
            <a:fillRect/>
          </a:stretch>
        </p:blipFill>
        <p:spPr/>
      </p:pic>
      <p:sp>
        <p:nvSpPr>
          <p:cNvPr id="14" name="Текст 13">
            <a:extLst>
              <a:ext uri="{FF2B5EF4-FFF2-40B4-BE49-F238E27FC236}">
                <a16:creationId xmlns:a16="http://schemas.microsoft.com/office/drawing/2014/main" xmlns="" id="{DB359E1D-EFDC-4D92-9377-4DF31797422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Библиотекарь - это профессия, одной из основных функций которой является осуществление связи времен, как в истории человечества, так и в истории самой науки.</a:t>
            </a:r>
          </a:p>
        </p:txBody>
      </p:sp>
    </p:spTree>
    <p:extLst>
      <p:ext uri="{BB962C8B-B14F-4D97-AF65-F5344CB8AC3E}">
        <p14:creationId xmlns:p14="http://schemas.microsoft.com/office/powerpoint/2010/main" xmlns="" val="121656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>
            <a:extLst>
              <a:ext uri="{FF2B5EF4-FFF2-40B4-BE49-F238E27FC236}">
                <a16:creationId xmlns:a16="http://schemas.microsoft.com/office/drawing/2014/main" xmlns="" id="{5ACD94DE-DE21-4A9D-8875-A1539BE216E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A8F3053C-AA2D-43E7-9127-59111DE0E0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xmlns="" id="{159025B1-E34F-4772-B2CC-DA9B705D403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7" name="Rectangle 5">
                <a:extLst>
                  <a:ext uri="{FF2B5EF4-FFF2-40B4-BE49-F238E27FC236}">
                    <a16:creationId xmlns:a16="http://schemas.microsoft.com/office/drawing/2014/main" xmlns="" id="{85E8FDD9-55D5-48E9-BD0F-41FA02C5AD1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xmlns="" id="{2C147D99-21B5-462F-B3D9-2D04FC67D8E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xmlns="" id="{3A84E48A-5D81-47C8-9B35-7891B51623C7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8">
                <a:extLst>
                  <a:ext uri="{FF2B5EF4-FFF2-40B4-BE49-F238E27FC236}">
                    <a16:creationId xmlns:a16="http://schemas.microsoft.com/office/drawing/2014/main" xmlns="" id="{A7C08433-35BE-4A5A-9C1F-B37DEB48278A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9">
                <a:extLst>
                  <a:ext uri="{FF2B5EF4-FFF2-40B4-BE49-F238E27FC236}">
                    <a16:creationId xmlns:a16="http://schemas.microsoft.com/office/drawing/2014/main" xmlns="" id="{D0B8201B-0CB0-4F9E-ACB0-DD75292348F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10">
                <a:extLst>
                  <a:ext uri="{FF2B5EF4-FFF2-40B4-BE49-F238E27FC236}">
                    <a16:creationId xmlns:a16="http://schemas.microsoft.com/office/drawing/2014/main" xmlns="" id="{888D2777-7FAE-47C4-9E1A-3C4D015CFB2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11">
                <a:extLst>
                  <a:ext uri="{FF2B5EF4-FFF2-40B4-BE49-F238E27FC236}">
                    <a16:creationId xmlns:a16="http://schemas.microsoft.com/office/drawing/2014/main" xmlns="" id="{CE168F44-CB11-4900-AC9E-3EBEC8016003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2">
                <a:extLst>
                  <a:ext uri="{FF2B5EF4-FFF2-40B4-BE49-F238E27FC236}">
                    <a16:creationId xmlns:a16="http://schemas.microsoft.com/office/drawing/2014/main" xmlns="" id="{A0F39381-D3B3-4EBE-80AB-F3AA4D18895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3">
                <a:extLst>
                  <a:ext uri="{FF2B5EF4-FFF2-40B4-BE49-F238E27FC236}">
                    <a16:creationId xmlns:a16="http://schemas.microsoft.com/office/drawing/2014/main" xmlns="" id="{F8B41A7C-3B6F-4BEF-B1FA-4869947AE74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14">
                <a:extLst>
                  <a:ext uri="{FF2B5EF4-FFF2-40B4-BE49-F238E27FC236}">
                    <a16:creationId xmlns:a16="http://schemas.microsoft.com/office/drawing/2014/main" xmlns="" id="{9A08FB39-6EFB-4948-88F2-6EB113F1051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Freeform 15">
                <a:extLst>
                  <a:ext uri="{FF2B5EF4-FFF2-40B4-BE49-F238E27FC236}">
                    <a16:creationId xmlns:a16="http://schemas.microsoft.com/office/drawing/2014/main" xmlns="" id="{32489CF5-34F9-4676-8FC8-EA47623A9F5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8" name="Line 16">
                <a:extLst>
                  <a:ext uri="{FF2B5EF4-FFF2-40B4-BE49-F238E27FC236}">
                    <a16:creationId xmlns:a16="http://schemas.microsoft.com/office/drawing/2014/main" xmlns="" id="{6E6A81FE-6687-4E45-86EE-506158CFC01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9" name="Freeform 17">
                <a:extLst>
                  <a:ext uri="{FF2B5EF4-FFF2-40B4-BE49-F238E27FC236}">
                    <a16:creationId xmlns:a16="http://schemas.microsoft.com/office/drawing/2014/main" xmlns="" id="{085F56DC-138C-4970-A499-1F8C4FBADFE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18">
                <a:extLst>
                  <a:ext uri="{FF2B5EF4-FFF2-40B4-BE49-F238E27FC236}">
                    <a16:creationId xmlns:a16="http://schemas.microsoft.com/office/drawing/2014/main" xmlns="" id="{2241CFC6-2DD5-4908-95FF-C76F3F43277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19">
                <a:extLst>
                  <a:ext uri="{FF2B5EF4-FFF2-40B4-BE49-F238E27FC236}">
                    <a16:creationId xmlns:a16="http://schemas.microsoft.com/office/drawing/2014/main" xmlns="" id="{EAE9ABAC-3BE1-44E6-A764-8B7884E839A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0">
                <a:extLst>
                  <a:ext uri="{FF2B5EF4-FFF2-40B4-BE49-F238E27FC236}">
                    <a16:creationId xmlns:a16="http://schemas.microsoft.com/office/drawing/2014/main" xmlns="" id="{39874D11-3018-499B-BD78-11BB954BDF5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Rectangle 21">
                <a:extLst>
                  <a:ext uri="{FF2B5EF4-FFF2-40B4-BE49-F238E27FC236}">
                    <a16:creationId xmlns:a16="http://schemas.microsoft.com/office/drawing/2014/main" xmlns="" id="{9D4461D3-04C7-495D-BA09-8D5311E9DA7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2">
                <a:extLst>
                  <a:ext uri="{FF2B5EF4-FFF2-40B4-BE49-F238E27FC236}">
                    <a16:creationId xmlns:a16="http://schemas.microsoft.com/office/drawing/2014/main" xmlns="" id="{BF405972-B14C-45E8-9F0C-E2F11F1CF08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3">
                <a:extLst>
                  <a:ext uri="{FF2B5EF4-FFF2-40B4-BE49-F238E27FC236}">
                    <a16:creationId xmlns:a16="http://schemas.microsoft.com/office/drawing/2014/main" xmlns="" id="{D7939026-A689-46F4-97AC-5F68665D7DF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24">
                <a:extLst>
                  <a:ext uri="{FF2B5EF4-FFF2-40B4-BE49-F238E27FC236}">
                    <a16:creationId xmlns:a16="http://schemas.microsoft.com/office/drawing/2014/main" xmlns="" id="{8AD9F31C-5CF7-45EE-907A-3074488127B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25">
                <a:extLst>
                  <a:ext uri="{FF2B5EF4-FFF2-40B4-BE49-F238E27FC236}">
                    <a16:creationId xmlns:a16="http://schemas.microsoft.com/office/drawing/2014/main" xmlns="" id="{93412351-62FA-4EF3-8FE2-4CDD8397B99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8" name="Freeform 26">
                <a:extLst>
                  <a:ext uri="{FF2B5EF4-FFF2-40B4-BE49-F238E27FC236}">
                    <a16:creationId xmlns:a16="http://schemas.microsoft.com/office/drawing/2014/main" xmlns="" id="{84A81491-A1EB-46E3-9E73-11B93428CD1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9" name="Freeform 27">
                <a:extLst>
                  <a:ext uri="{FF2B5EF4-FFF2-40B4-BE49-F238E27FC236}">
                    <a16:creationId xmlns:a16="http://schemas.microsoft.com/office/drawing/2014/main" xmlns="" id="{E7727744-4F0E-4AA2-97BC-0C44AB354A3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0" name="Freeform 28">
                <a:extLst>
                  <a:ext uri="{FF2B5EF4-FFF2-40B4-BE49-F238E27FC236}">
                    <a16:creationId xmlns:a16="http://schemas.microsoft.com/office/drawing/2014/main" xmlns="" id="{4575AD90-731F-4996-AA04-86E5EC8CBE0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1" name="Freeform 29">
                <a:extLst>
                  <a:ext uri="{FF2B5EF4-FFF2-40B4-BE49-F238E27FC236}">
                    <a16:creationId xmlns:a16="http://schemas.microsoft.com/office/drawing/2014/main" xmlns="" id="{231A78D3-96D9-4A22-BC29-8274B016C0C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2" name="Freeform 30">
                <a:extLst>
                  <a:ext uri="{FF2B5EF4-FFF2-40B4-BE49-F238E27FC236}">
                    <a16:creationId xmlns:a16="http://schemas.microsoft.com/office/drawing/2014/main" xmlns="" id="{DFF31CA2-144E-493E-A135-83B83452ABC7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3" name="Freeform 31">
                <a:extLst>
                  <a:ext uri="{FF2B5EF4-FFF2-40B4-BE49-F238E27FC236}">
                    <a16:creationId xmlns:a16="http://schemas.microsoft.com/office/drawing/2014/main" xmlns="" id="{C1ED7F8F-8F7D-4634-8EF1-3DC871518A4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C51DBAB3-1986-470D-B778-24F7953C79C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7" name="Freeform 32">
                <a:extLst>
                  <a:ext uri="{FF2B5EF4-FFF2-40B4-BE49-F238E27FC236}">
                    <a16:creationId xmlns:a16="http://schemas.microsoft.com/office/drawing/2014/main" xmlns="" id="{921E27E2-FB87-421E-898F-0AD31CBC493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3">
                <a:extLst>
                  <a:ext uri="{FF2B5EF4-FFF2-40B4-BE49-F238E27FC236}">
                    <a16:creationId xmlns:a16="http://schemas.microsoft.com/office/drawing/2014/main" xmlns="" id="{C9479707-E515-4B3C-9493-72190DDB2E6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34">
                <a:extLst>
                  <a:ext uri="{FF2B5EF4-FFF2-40B4-BE49-F238E27FC236}">
                    <a16:creationId xmlns:a16="http://schemas.microsoft.com/office/drawing/2014/main" xmlns="" id="{9FF90DFA-7702-4558-8B3D-756D81D85A0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35">
                <a:extLst>
                  <a:ext uri="{FF2B5EF4-FFF2-40B4-BE49-F238E27FC236}">
                    <a16:creationId xmlns:a16="http://schemas.microsoft.com/office/drawing/2014/main" xmlns="" id="{558A4777-3BE1-4000-9CB4-73048552F58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36">
                <a:extLst>
                  <a:ext uri="{FF2B5EF4-FFF2-40B4-BE49-F238E27FC236}">
                    <a16:creationId xmlns:a16="http://schemas.microsoft.com/office/drawing/2014/main" xmlns="" id="{2A041A71-3C90-472C-AC37-21EFE0786D2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37">
                <a:extLst>
                  <a:ext uri="{FF2B5EF4-FFF2-40B4-BE49-F238E27FC236}">
                    <a16:creationId xmlns:a16="http://schemas.microsoft.com/office/drawing/2014/main" xmlns="" id="{8FC1DCF1-A0C3-4803-9B5B-29A6C245A4E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38">
                <a:extLst>
                  <a:ext uri="{FF2B5EF4-FFF2-40B4-BE49-F238E27FC236}">
                    <a16:creationId xmlns:a16="http://schemas.microsoft.com/office/drawing/2014/main" xmlns="" id="{71612D3E-4DBC-49B9-86B5-FCD82B1B1E1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39">
                <a:extLst>
                  <a:ext uri="{FF2B5EF4-FFF2-40B4-BE49-F238E27FC236}">
                    <a16:creationId xmlns:a16="http://schemas.microsoft.com/office/drawing/2014/main" xmlns="" id="{CB1CF104-08B0-46F6-ABBF-649AC5A702DD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40">
                <a:extLst>
                  <a:ext uri="{FF2B5EF4-FFF2-40B4-BE49-F238E27FC236}">
                    <a16:creationId xmlns:a16="http://schemas.microsoft.com/office/drawing/2014/main" xmlns="" id="{FCE7D9F8-F405-4677-A45F-EDBB7F16856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Rectangle 41">
                <a:extLst>
                  <a:ext uri="{FF2B5EF4-FFF2-40B4-BE49-F238E27FC236}">
                    <a16:creationId xmlns:a16="http://schemas.microsoft.com/office/drawing/2014/main" xmlns="" id="{7347872F-3F7B-4ADF-BC95-429727E82D1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xmlns="" id="{2C113195-43EA-4B6A-B281-C0458D9263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27DEAF6E-67FE-4877-B38B-0F2BF785768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7" name="Picture 2">
              <a:extLst>
                <a:ext uri="{FF2B5EF4-FFF2-40B4-BE49-F238E27FC236}">
                  <a16:creationId xmlns:a16="http://schemas.microsoft.com/office/drawing/2014/main" xmlns="" id="{F60C980E-E723-46CF-9296-C7BBA4DB83C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 cstate="print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98D36904-1712-4C81-B063-66E1D4777F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640302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0" name="Rectangle 5">
              <a:extLst>
                <a:ext uri="{FF2B5EF4-FFF2-40B4-BE49-F238E27FC236}">
                  <a16:creationId xmlns:a16="http://schemas.microsoft.com/office/drawing/2014/main" xmlns="" id="{BEA28722-E2AF-4D8D-9E59-65B94630A3D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1" name="Freeform 6">
              <a:extLst>
                <a:ext uri="{FF2B5EF4-FFF2-40B4-BE49-F238E27FC236}">
                  <a16:creationId xmlns:a16="http://schemas.microsoft.com/office/drawing/2014/main" xmlns="" id="{A279E077-7DAF-4B93-BE2C-98F6B13A11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7">
              <a:extLst>
                <a:ext uri="{FF2B5EF4-FFF2-40B4-BE49-F238E27FC236}">
                  <a16:creationId xmlns:a16="http://schemas.microsoft.com/office/drawing/2014/main" xmlns="" id="{E78603D6-020D-4269-95E5-2E17499DA5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Rectangle 8">
              <a:extLst>
                <a:ext uri="{FF2B5EF4-FFF2-40B4-BE49-F238E27FC236}">
                  <a16:creationId xmlns:a16="http://schemas.microsoft.com/office/drawing/2014/main" xmlns="" id="{CE9500AA-AB8C-4023-967A-11555F0F48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4" name="Freeform 9">
              <a:extLst>
                <a:ext uri="{FF2B5EF4-FFF2-40B4-BE49-F238E27FC236}">
                  <a16:creationId xmlns:a16="http://schemas.microsoft.com/office/drawing/2014/main" xmlns="" id="{1B716630-BD94-436E-9E9C-5D534092DF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10">
              <a:extLst>
                <a:ext uri="{FF2B5EF4-FFF2-40B4-BE49-F238E27FC236}">
                  <a16:creationId xmlns:a16="http://schemas.microsoft.com/office/drawing/2014/main" xmlns="" id="{4CE6FCD2-8177-4A45-88ED-A2B986102D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6" name="Freeform 11">
              <a:extLst>
                <a:ext uri="{FF2B5EF4-FFF2-40B4-BE49-F238E27FC236}">
                  <a16:creationId xmlns:a16="http://schemas.microsoft.com/office/drawing/2014/main" xmlns="" id="{E32BEED2-100A-48B2-B552-07B54EEC48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7" name="Freeform 12">
              <a:extLst>
                <a:ext uri="{FF2B5EF4-FFF2-40B4-BE49-F238E27FC236}">
                  <a16:creationId xmlns:a16="http://schemas.microsoft.com/office/drawing/2014/main" xmlns="" id="{839DB29D-A8C6-484A-A747-14733D5B3C9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8" name="Freeform 13">
              <a:extLst>
                <a:ext uri="{FF2B5EF4-FFF2-40B4-BE49-F238E27FC236}">
                  <a16:creationId xmlns:a16="http://schemas.microsoft.com/office/drawing/2014/main" xmlns="" id="{B1A468B2-ABD1-447D-89DC-7A9CFBBCBA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14">
              <a:extLst>
                <a:ext uri="{FF2B5EF4-FFF2-40B4-BE49-F238E27FC236}">
                  <a16:creationId xmlns:a16="http://schemas.microsoft.com/office/drawing/2014/main" xmlns="" id="{219C1A45-C8B0-48AE-B5A9-A1B40B43BB8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Freeform 15">
              <a:extLst>
                <a:ext uri="{FF2B5EF4-FFF2-40B4-BE49-F238E27FC236}">
                  <a16:creationId xmlns:a16="http://schemas.microsoft.com/office/drawing/2014/main" xmlns="" id="{F2910D68-E982-47F7-A53C-ABA0CB34F7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1" name="Freeform 16">
              <a:extLst>
                <a:ext uri="{FF2B5EF4-FFF2-40B4-BE49-F238E27FC236}">
                  <a16:creationId xmlns:a16="http://schemas.microsoft.com/office/drawing/2014/main" xmlns="" id="{C4B84BAD-BCB3-4BF2-8A3C-3391BF4AB6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7">
              <a:extLst>
                <a:ext uri="{FF2B5EF4-FFF2-40B4-BE49-F238E27FC236}">
                  <a16:creationId xmlns:a16="http://schemas.microsoft.com/office/drawing/2014/main" xmlns="" id="{522D8CE7-E27B-4BAE-962D-AAC0D66E48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8">
              <a:extLst>
                <a:ext uri="{FF2B5EF4-FFF2-40B4-BE49-F238E27FC236}">
                  <a16:creationId xmlns:a16="http://schemas.microsoft.com/office/drawing/2014/main" xmlns="" id="{1042B4B5-2D6F-405A-A112-D5F96027E9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9">
              <a:extLst>
                <a:ext uri="{FF2B5EF4-FFF2-40B4-BE49-F238E27FC236}">
                  <a16:creationId xmlns:a16="http://schemas.microsoft.com/office/drawing/2014/main" xmlns="" id="{199F606E-DC72-4CAF-AFF2-58FA0121E6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20">
              <a:extLst>
                <a:ext uri="{FF2B5EF4-FFF2-40B4-BE49-F238E27FC236}">
                  <a16:creationId xmlns:a16="http://schemas.microsoft.com/office/drawing/2014/main" xmlns="" id="{C949CB30-1690-4B14-954A-4FA9637CEF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21">
              <a:extLst>
                <a:ext uri="{FF2B5EF4-FFF2-40B4-BE49-F238E27FC236}">
                  <a16:creationId xmlns:a16="http://schemas.microsoft.com/office/drawing/2014/main" xmlns="" id="{84EE3B4E-AE37-4F27-B6AC-FF20B9BE33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22">
              <a:extLst>
                <a:ext uri="{FF2B5EF4-FFF2-40B4-BE49-F238E27FC236}">
                  <a16:creationId xmlns:a16="http://schemas.microsoft.com/office/drawing/2014/main" xmlns="" id="{798942D8-2074-4A7F-AD65-7564D8C3B7E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23">
              <a:extLst>
                <a:ext uri="{FF2B5EF4-FFF2-40B4-BE49-F238E27FC236}">
                  <a16:creationId xmlns:a16="http://schemas.microsoft.com/office/drawing/2014/main" xmlns="" id="{D4324684-C1DE-4AF8-B17D-917AD23FE65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24">
              <a:extLst>
                <a:ext uri="{FF2B5EF4-FFF2-40B4-BE49-F238E27FC236}">
                  <a16:creationId xmlns:a16="http://schemas.microsoft.com/office/drawing/2014/main" xmlns="" id="{A4C18B6C-86CE-40F9-919C-9490AD3E30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25">
              <a:extLst>
                <a:ext uri="{FF2B5EF4-FFF2-40B4-BE49-F238E27FC236}">
                  <a16:creationId xmlns:a16="http://schemas.microsoft.com/office/drawing/2014/main" xmlns="" id="{72DB2464-DEE2-4EB2-9FB2-46768EE680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26">
              <a:extLst>
                <a:ext uri="{FF2B5EF4-FFF2-40B4-BE49-F238E27FC236}">
                  <a16:creationId xmlns:a16="http://schemas.microsoft.com/office/drawing/2014/main" xmlns="" id="{56E24DAD-4831-4565-ACE0-E7FDBC6542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7">
              <a:extLst>
                <a:ext uri="{FF2B5EF4-FFF2-40B4-BE49-F238E27FC236}">
                  <a16:creationId xmlns:a16="http://schemas.microsoft.com/office/drawing/2014/main" xmlns="" id="{ADB70D91-E74C-433F-9BCD-587B935611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8">
              <a:extLst>
                <a:ext uri="{FF2B5EF4-FFF2-40B4-BE49-F238E27FC236}">
                  <a16:creationId xmlns:a16="http://schemas.microsoft.com/office/drawing/2014/main" xmlns="" id="{E982042F-EEF5-49A7-87B3-43F9296995A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9">
              <a:extLst>
                <a:ext uri="{FF2B5EF4-FFF2-40B4-BE49-F238E27FC236}">
                  <a16:creationId xmlns:a16="http://schemas.microsoft.com/office/drawing/2014/main" xmlns="" id="{54806968-8087-4915-B489-2BE793DD2AC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30">
              <a:extLst>
                <a:ext uri="{FF2B5EF4-FFF2-40B4-BE49-F238E27FC236}">
                  <a16:creationId xmlns:a16="http://schemas.microsoft.com/office/drawing/2014/main" xmlns="" id="{A937487D-58AA-4E9D-966F-85938FA868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31">
              <a:extLst>
                <a:ext uri="{FF2B5EF4-FFF2-40B4-BE49-F238E27FC236}">
                  <a16:creationId xmlns:a16="http://schemas.microsoft.com/office/drawing/2014/main" xmlns="" id="{FDA6755A-0790-476D-86D7-F95215FADD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32">
              <a:extLst>
                <a:ext uri="{FF2B5EF4-FFF2-40B4-BE49-F238E27FC236}">
                  <a16:creationId xmlns:a16="http://schemas.microsoft.com/office/drawing/2014/main" xmlns="" id="{A951E2B3-F005-4EDC-B890-F93D63F120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Rectangle 33">
              <a:extLst>
                <a:ext uri="{FF2B5EF4-FFF2-40B4-BE49-F238E27FC236}">
                  <a16:creationId xmlns:a16="http://schemas.microsoft.com/office/drawing/2014/main" xmlns="" id="{466F4EF3-7ED2-4EC7-8F76-4AD87CD1E5D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89" name="Freeform 34">
              <a:extLst>
                <a:ext uri="{FF2B5EF4-FFF2-40B4-BE49-F238E27FC236}">
                  <a16:creationId xmlns:a16="http://schemas.microsoft.com/office/drawing/2014/main" xmlns="" id="{521BF1A3-D416-49F9-A1D2-4C7B3218B5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35">
              <a:extLst>
                <a:ext uri="{FF2B5EF4-FFF2-40B4-BE49-F238E27FC236}">
                  <a16:creationId xmlns:a16="http://schemas.microsoft.com/office/drawing/2014/main" xmlns="" id="{F6C16CF8-3F09-4C17-94A6-42BCABB669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36">
              <a:extLst>
                <a:ext uri="{FF2B5EF4-FFF2-40B4-BE49-F238E27FC236}">
                  <a16:creationId xmlns:a16="http://schemas.microsoft.com/office/drawing/2014/main" xmlns="" id="{B667C1A8-CDB1-4FD0-A3F6-0E035C7CAA9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7">
              <a:extLst>
                <a:ext uri="{FF2B5EF4-FFF2-40B4-BE49-F238E27FC236}">
                  <a16:creationId xmlns:a16="http://schemas.microsoft.com/office/drawing/2014/main" xmlns="" id="{0B2B73AB-248E-49DB-8ED2-3FCB0A0D89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8">
              <a:extLst>
                <a:ext uri="{FF2B5EF4-FFF2-40B4-BE49-F238E27FC236}">
                  <a16:creationId xmlns:a16="http://schemas.microsoft.com/office/drawing/2014/main" xmlns="" id="{8411F083-5CD4-4569-BA08-059B5CA9A8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9">
              <a:extLst>
                <a:ext uri="{FF2B5EF4-FFF2-40B4-BE49-F238E27FC236}">
                  <a16:creationId xmlns:a16="http://schemas.microsoft.com/office/drawing/2014/main" xmlns="" id="{AF78C2C2-8584-4B3B-9AF8-E7FF368FA79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Freeform 40">
              <a:extLst>
                <a:ext uri="{FF2B5EF4-FFF2-40B4-BE49-F238E27FC236}">
                  <a16:creationId xmlns:a16="http://schemas.microsoft.com/office/drawing/2014/main" xmlns="" id="{40934674-5C07-4146-B556-4A271D9968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6" name="Freeform 41">
              <a:extLst>
                <a:ext uri="{FF2B5EF4-FFF2-40B4-BE49-F238E27FC236}">
                  <a16:creationId xmlns:a16="http://schemas.microsoft.com/office/drawing/2014/main" xmlns="" id="{D970276A-A310-41DB-B917-D7D3465667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42">
              <a:extLst>
                <a:ext uri="{FF2B5EF4-FFF2-40B4-BE49-F238E27FC236}">
                  <a16:creationId xmlns:a16="http://schemas.microsoft.com/office/drawing/2014/main" xmlns="" id="{EEEC747F-78C5-4212-8ACE-BB4B7D2480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43">
              <a:extLst>
                <a:ext uri="{FF2B5EF4-FFF2-40B4-BE49-F238E27FC236}">
                  <a16:creationId xmlns:a16="http://schemas.microsoft.com/office/drawing/2014/main" xmlns="" id="{821AE83F-022D-41AF-A219-992ACE1E005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44">
              <a:extLst>
                <a:ext uri="{FF2B5EF4-FFF2-40B4-BE49-F238E27FC236}">
                  <a16:creationId xmlns:a16="http://schemas.microsoft.com/office/drawing/2014/main" xmlns="" id="{EF049934-C636-4279-91F0-ED3121923E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Rectangle 45">
              <a:extLst>
                <a:ext uri="{FF2B5EF4-FFF2-40B4-BE49-F238E27FC236}">
                  <a16:creationId xmlns:a16="http://schemas.microsoft.com/office/drawing/2014/main" xmlns="" id="{8588DF1D-2DD2-499F-9384-29C92277FA9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1" name="Freeform 46">
              <a:extLst>
                <a:ext uri="{FF2B5EF4-FFF2-40B4-BE49-F238E27FC236}">
                  <a16:creationId xmlns:a16="http://schemas.microsoft.com/office/drawing/2014/main" xmlns="" id="{DF555F2B-5E3D-438F-89A8-EABA91A72D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7">
              <a:extLst>
                <a:ext uri="{FF2B5EF4-FFF2-40B4-BE49-F238E27FC236}">
                  <a16:creationId xmlns:a16="http://schemas.microsoft.com/office/drawing/2014/main" xmlns="" id="{006B22A5-B971-42EE-9141-E65B4EF26B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8">
              <a:extLst>
                <a:ext uri="{FF2B5EF4-FFF2-40B4-BE49-F238E27FC236}">
                  <a16:creationId xmlns:a16="http://schemas.microsoft.com/office/drawing/2014/main" xmlns="" id="{3AA529FD-59E0-4B70-94C1-D0541A632D2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9">
              <a:extLst>
                <a:ext uri="{FF2B5EF4-FFF2-40B4-BE49-F238E27FC236}">
                  <a16:creationId xmlns:a16="http://schemas.microsoft.com/office/drawing/2014/main" xmlns="" id="{ABAFA9C1-3649-4F7F-81D0-69DF79195A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50">
              <a:extLst>
                <a:ext uri="{FF2B5EF4-FFF2-40B4-BE49-F238E27FC236}">
                  <a16:creationId xmlns:a16="http://schemas.microsoft.com/office/drawing/2014/main" xmlns="" id="{D3CCFACE-F8B9-45E4-8F31-797E1C677E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51">
              <a:extLst>
                <a:ext uri="{FF2B5EF4-FFF2-40B4-BE49-F238E27FC236}">
                  <a16:creationId xmlns:a16="http://schemas.microsoft.com/office/drawing/2014/main" xmlns="" id="{D9F7B9DB-1C45-4CD5-A025-F49F84F12D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Freeform 52">
              <a:extLst>
                <a:ext uri="{FF2B5EF4-FFF2-40B4-BE49-F238E27FC236}">
                  <a16:creationId xmlns:a16="http://schemas.microsoft.com/office/drawing/2014/main" xmlns="" id="{3E76F16C-AE46-486F-B365-837F8E2AD2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8" name="Freeform 53">
              <a:extLst>
                <a:ext uri="{FF2B5EF4-FFF2-40B4-BE49-F238E27FC236}">
                  <a16:creationId xmlns:a16="http://schemas.microsoft.com/office/drawing/2014/main" xmlns="" id="{1B26D62F-5620-4D58-B99D-D4149B7D2DF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54">
              <a:extLst>
                <a:ext uri="{FF2B5EF4-FFF2-40B4-BE49-F238E27FC236}">
                  <a16:creationId xmlns:a16="http://schemas.microsoft.com/office/drawing/2014/main" xmlns="" id="{D7E1F06E-43A3-4960-A8A9-5B5FF2D1E5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55">
              <a:extLst>
                <a:ext uri="{FF2B5EF4-FFF2-40B4-BE49-F238E27FC236}">
                  <a16:creationId xmlns:a16="http://schemas.microsoft.com/office/drawing/2014/main" xmlns="" id="{67976099-4433-463C-A8CB-2B2E9522B27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56">
              <a:extLst>
                <a:ext uri="{FF2B5EF4-FFF2-40B4-BE49-F238E27FC236}">
                  <a16:creationId xmlns:a16="http://schemas.microsoft.com/office/drawing/2014/main" xmlns="" id="{48D4F79B-7C11-4960-8519-A1987A346D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7">
              <a:extLst>
                <a:ext uri="{FF2B5EF4-FFF2-40B4-BE49-F238E27FC236}">
                  <a16:creationId xmlns:a16="http://schemas.microsoft.com/office/drawing/2014/main" xmlns="" id="{701CA4FF-5ECD-40A8-8795-F72A2EF6F8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8">
              <a:extLst>
                <a:ext uri="{FF2B5EF4-FFF2-40B4-BE49-F238E27FC236}">
                  <a16:creationId xmlns:a16="http://schemas.microsoft.com/office/drawing/2014/main" xmlns="" id="{7593ABCC-9855-4EB5-9344-0FA5E1F20F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953CC9-3156-4DA1-9CE6-A9C83F843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353" y="618518"/>
            <a:ext cx="4413736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300"/>
              <a:t>Самая романтичная профессия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B899201-170A-4C3B-82D0-DA9B58BA9F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t="138"/>
          <a:stretch/>
        </p:blipFill>
        <p:spPr>
          <a:xfrm>
            <a:off x="-5597" y="1"/>
            <a:ext cx="6101597" cy="3427413"/>
          </a:xfrm>
          <a:custGeom>
            <a:avLst/>
            <a:gdLst>
              <a:gd name="connsiteX0" fmla="*/ 0 w 6101597"/>
              <a:gd name="connsiteY0" fmla="*/ 0 h 3427413"/>
              <a:gd name="connsiteX1" fmla="*/ 6101597 w 6101597"/>
              <a:gd name="connsiteY1" fmla="*/ 0 h 3427413"/>
              <a:gd name="connsiteX2" fmla="*/ 6101597 w 6101597"/>
              <a:gd name="connsiteY2" fmla="*/ 3427413 h 3427413"/>
              <a:gd name="connsiteX3" fmla="*/ 0 w 6101597"/>
              <a:gd name="connsiteY3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27413">
                <a:moveTo>
                  <a:pt x="0" y="0"/>
                </a:moveTo>
                <a:lnTo>
                  <a:pt x="6101597" y="0"/>
                </a:lnTo>
                <a:lnTo>
                  <a:pt x="6101597" y="3427413"/>
                </a:lnTo>
                <a:lnTo>
                  <a:pt x="0" y="3427413"/>
                </a:lnTo>
                <a:close/>
              </a:path>
            </a:pathLst>
          </a:custGeom>
        </p:spPr>
      </p:pic>
      <p:pic>
        <p:nvPicPr>
          <p:cNvPr id="6" name="Рисунок 5" descr="Изображение выглядит как человек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76BC66F0-9DEA-485B-BE64-8C015846080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579" r="5831"/>
          <a:stretch/>
        </p:blipFill>
        <p:spPr>
          <a:xfrm>
            <a:off x="-5597" y="3427414"/>
            <a:ext cx="6101597" cy="3430587"/>
          </a:xfrm>
          <a:custGeom>
            <a:avLst/>
            <a:gdLst>
              <a:gd name="connsiteX0" fmla="*/ 0 w 6101597"/>
              <a:gd name="connsiteY0" fmla="*/ 0 h 3430587"/>
              <a:gd name="connsiteX1" fmla="*/ 6101597 w 6101597"/>
              <a:gd name="connsiteY1" fmla="*/ 0 h 3430587"/>
              <a:gd name="connsiteX2" fmla="*/ 6101597 w 6101597"/>
              <a:gd name="connsiteY2" fmla="*/ 3430587 h 3430587"/>
              <a:gd name="connsiteX3" fmla="*/ 0 w 6101597"/>
              <a:gd name="connsiteY3" fmla="*/ 3430587 h 343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30587">
                <a:moveTo>
                  <a:pt x="0" y="0"/>
                </a:moveTo>
                <a:lnTo>
                  <a:pt x="6101597" y="0"/>
                </a:lnTo>
                <a:lnTo>
                  <a:pt x="6101597" y="3430587"/>
                </a:lnTo>
                <a:lnTo>
                  <a:pt x="0" y="3430587"/>
                </a:lnTo>
                <a:close/>
              </a:path>
            </a:pathLst>
          </a:cu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56699AE-7238-4229-8FF3-F9DE97BE6B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45352" y="2249487"/>
            <a:ext cx="4413737" cy="3541714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500"/>
              <a:t>Успеха и всемирной славы можно достичь на любом поприще – главное – чтобы оно было созвучно с сердцем</a:t>
            </a:r>
          </a:p>
          <a:p>
            <a:pPr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500"/>
              <a:t>В книге А. Перес-Реверте «Клуб Дюма, или Девятые врата» главный герой Корсо – библиотекарь.  Он детектив-историк  - разыскивает древние книги за хорошее вознаграждение. </a:t>
            </a:r>
          </a:p>
          <a:p>
            <a:pPr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500"/>
              <a:t>В настоящее время профессия библиотекаря (искусствоведа) - детектива очень востребована (а как вы думаете, откуда всплывают на аукционах утраченные шедевры?) 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xmlns="" id="{2B1ACDB1-A7EB-4159-B316-A230683B71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6093354" y="-464"/>
            <a:ext cx="2646" cy="6858465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xmlns="" id="{AA825E81-DC4F-4A95-86BA-8FD9D638816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-5597" y="3427414"/>
            <a:ext cx="6101597" cy="0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42847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572894C8-DCCD-4BBB-8B36-0524B532E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Все эти сферы, за исключением одной, связаны с гуманитарным мышлением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268E212-36B8-416F-9EBD-5FD7241816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12F85DE-1025-4461-A279-27BAD836596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 рамках лекции о человеческом капитале после 4-й индустриальной революции Кристофер </a:t>
            </a:r>
            <a:r>
              <a:rPr lang="ru-RU" dirty="0" err="1"/>
              <a:t>Писсаридес</a:t>
            </a:r>
            <a:r>
              <a:rPr lang="ru-RU" dirty="0"/>
              <a:t> (лауреат Нобелевской премии по экономике) обозначил лишь 6 отраслей, в которых роботы не смогут полностью заменить человека. По крайней мере, в ближайшие 20-30 лет.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10D86C09-235D-4A4B-BB91-16FB500C0F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F1D51067-FBA4-47AC-855C-7854A8BD5AF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Медицина.</a:t>
            </a:r>
          </a:p>
          <a:p>
            <a:r>
              <a:rPr lang="ru-RU" dirty="0"/>
              <a:t>Образование.</a:t>
            </a:r>
          </a:p>
          <a:p>
            <a:r>
              <a:rPr lang="ru-RU" dirty="0"/>
              <a:t>Недвижимость.</a:t>
            </a:r>
          </a:p>
          <a:p>
            <a:r>
              <a:rPr lang="ru-RU" dirty="0"/>
              <a:t>Домохозяйство.</a:t>
            </a:r>
          </a:p>
          <a:p>
            <a:r>
              <a:rPr lang="ru-RU" dirty="0"/>
              <a:t>Гостеприимство.</a:t>
            </a:r>
          </a:p>
          <a:p>
            <a:r>
              <a:rPr lang="ru-RU" dirty="0"/>
              <a:t>Персональные услуги.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348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4CD0ED-CC07-4C11-B3DB-4F49CB5FE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Дела давно минувших дней, преданья старины глубокой</a:t>
            </a:r>
            <a:br>
              <a:rPr lang="ru-RU" dirty="0"/>
            </a:br>
            <a:r>
              <a:rPr lang="ru-RU" dirty="0"/>
              <a:t>профессия для души</a:t>
            </a:r>
          </a:p>
        </p:txBody>
      </p:sp>
      <p:pic>
        <p:nvPicPr>
          <p:cNvPr id="6" name="Рисунок 5" descr="Изображение выглядит как здание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B5390233-EBE0-46AA-A976-3AC3850F124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095" r="30095"/>
          <a:stretch>
            <a:fillRect/>
          </a:stretch>
        </p:blipFill>
        <p:spPr>
          <a:xfrm>
            <a:off x="7380721" y="609601"/>
            <a:ext cx="3666690" cy="6037942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7B9F4CA-0C8A-4162-9042-F7EA2F68C2C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4800" dirty="0"/>
              <a:t>Музеевед, искусствовед, источниковед,</a:t>
            </a:r>
          </a:p>
          <a:p>
            <a:r>
              <a:rPr lang="ru-RU" sz="4800" dirty="0"/>
              <a:t>архивариус</a:t>
            </a:r>
          </a:p>
        </p:txBody>
      </p:sp>
    </p:spTree>
    <p:extLst>
      <p:ext uri="{BB962C8B-B14F-4D97-AF65-F5344CB8AC3E}">
        <p14:creationId xmlns:p14="http://schemas.microsoft.com/office/powerpoint/2010/main" xmlns="" val="298865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E635FE-A631-4902-B089-102228C8A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910107"/>
          </a:xfrm>
        </p:spPr>
        <p:txBody>
          <a:bodyPr>
            <a:normAutofit fontScale="90000"/>
          </a:bodyPr>
          <a:lstStyle/>
          <a:p>
            <a:r>
              <a:rPr lang="ru-RU" dirty="0"/>
              <a:t>Романтика профессии</a:t>
            </a:r>
            <a:br>
              <a:rPr lang="ru-RU" dirty="0"/>
            </a:br>
            <a:r>
              <a:rPr lang="ru-RU" dirty="0"/>
              <a:t>(в кинематографе)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2B936A6-DD10-452E-8F2A-85A51DD564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1411" y="2228045"/>
            <a:ext cx="5349542" cy="3563155"/>
          </a:xfrm>
        </p:spPr>
        <p:txBody>
          <a:bodyPr>
            <a:normAutofit/>
          </a:bodyPr>
          <a:lstStyle/>
          <a:p>
            <a:r>
              <a:rPr lang="ru-RU" sz="1800" dirty="0"/>
              <a:t>Профессор Роберт </a:t>
            </a:r>
            <a:r>
              <a:rPr lang="ru-RU" sz="1800" dirty="0" err="1"/>
              <a:t>Ленгдон</a:t>
            </a:r>
            <a:r>
              <a:rPr lang="ru-RU" sz="1800" dirty="0"/>
              <a:t> – специалист по лингвистике и символике – постоянно попадает в центр катастрофических событий. Без его помощи не обойтись.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430C7E6-81D8-4295-8B02-5CF112177D8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cstate="print"/>
          <a:srcRect l="14614" r="1461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2EEA7B6-E072-4EAD-943A-872CEFF6959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628" y="4020343"/>
            <a:ext cx="6830954" cy="284623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5A51489-3862-4733-8B9E-D0F8D8A0932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32621" y="0"/>
            <a:ext cx="5559380" cy="405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0971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59FACE42-44B0-4185-8ED4-9043A78C86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p14="http://schemas.microsoft.com/office/powerpoint/2010/main" xmlns:a14="http://schemas.microsoft.com/office/drawing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A838DBA2-246D-4087-AE0A-6EA2B4B65A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B4406F95-9579-494D-BE1E-A012A7F4CB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5" name="Rectangle 5">
                <a:extLst>
                  <a:ext uri="{FF2B5EF4-FFF2-40B4-BE49-F238E27FC236}">
                    <a16:creationId xmlns:a16="http://schemas.microsoft.com/office/drawing/2014/main" xmlns="" id="{4C8D671A-5C73-44CA-B6D0-7F3BC195BA67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xmlns="" id="{F0DB3AC8-B5AD-4004-B0B9-74B58BECA0C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7">
                <a:extLst>
                  <a:ext uri="{FF2B5EF4-FFF2-40B4-BE49-F238E27FC236}">
                    <a16:creationId xmlns:a16="http://schemas.microsoft.com/office/drawing/2014/main" xmlns="" id="{F3B2C8F3-E236-45B2-B2E1-8460F8FD6DD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8">
                <a:extLst>
                  <a:ext uri="{FF2B5EF4-FFF2-40B4-BE49-F238E27FC236}">
                    <a16:creationId xmlns:a16="http://schemas.microsoft.com/office/drawing/2014/main" xmlns="" id="{761EE3AC-0BC2-4A29-AD58-5CB0EEFF96C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9">
                <a:extLst>
                  <a:ext uri="{FF2B5EF4-FFF2-40B4-BE49-F238E27FC236}">
                    <a16:creationId xmlns:a16="http://schemas.microsoft.com/office/drawing/2014/main" xmlns="" id="{38DC43BE-83DD-43F3-A21F-9B58B1074FFA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0">
                <a:extLst>
                  <a:ext uri="{FF2B5EF4-FFF2-40B4-BE49-F238E27FC236}">
                    <a16:creationId xmlns:a16="http://schemas.microsoft.com/office/drawing/2014/main" xmlns="" id="{112583CE-53E8-48F6-9F71-25A32BFD619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1">
                <a:extLst>
                  <a:ext uri="{FF2B5EF4-FFF2-40B4-BE49-F238E27FC236}">
                    <a16:creationId xmlns:a16="http://schemas.microsoft.com/office/drawing/2014/main" xmlns="" id="{229A7966-2C4F-4334-8FB7-08521F984D9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12">
                <a:extLst>
                  <a:ext uri="{FF2B5EF4-FFF2-40B4-BE49-F238E27FC236}">
                    <a16:creationId xmlns:a16="http://schemas.microsoft.com/office/drawing/2014/main" xmlns="" id="{656FCF6A-DF5B-42AA-83C4-22CD7B9947D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13">
                <a:extLst>
                  <a:ext uri="{FF2B5EF4-FFF2-40B4-BE49-F238E27FC236}">
                    <a16:creationId xmlns:a16="http://schemas.microsoft.com/office/drawing/2014/main" xmlns="" id="{E908B3EE-F31D-4E8D-BF3C-71F5B35F02F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4">
                <a:extLst>
                  <a:ext uri="{FF2B5EF4-FFF2-40B4-BE49-F238E27FC236}">
                    <a16:creationId xmlns:a16="http://schemas.microsoft.com/office/drawing/2014/main" xmlns="" id="{DA9F96D7-B42C-4F80-8F26-72388FE0C2E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5">
                <a:extLst>
                  <a:ext uri="{FF2B5EF4-FFF2-40B4-BE49-F238E27FC236}">
                    <a16:creationId xmlns:a16="http://schemas.microsoft.com/office/drawing/2014/main" xmlns="" id="{5C9D5861-5A45-408A-A25E-61ED661AD75A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Line 16">
                <a:extLst>
                  <a:ext uri="{FF2B5EF4-FFF2-40B4-BE49-F238E27FC236}">
                    <a16:creationId xmlns:a16="http://schemas.microsoft.com/office/drawing/2014/main" xmlns="" id="{DEEF5DD7-13B2-4CBB-A1AE-193A618B0F0A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7" name="Freeform 17">
                <a:extLst>
                  <a:ext uri="{FF2B5EF4-FFF2-40B4-BE49-F238E27FC236}">
                    <a16:creationId xmlns:a16="http://schemas.microsoft.com/office/drawing/2014/main" xmlns="" id="{3D896DDA-5AD2-4360-9E65-A792131051C3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18">
                <a:extLst>
                  <a:ext uri="{FF2B5EF4-FFF2-40B4-BE49-F238E27FC236}">
                    <a16:creationId xmlns:a16="http://schemas.microsoft.com/office/drawing/2014/main" xmlns="" id="{C088F3B1-D893-4078-8EAE-6A3776F6754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19">
                <a:extLst>
                  <a:ext uri="{FF2B5EF4-FFF2-40B4-BE49-F238E27FC236}">
                    <a16:creationId xmlns:a16="http://schemas.microsoft.com/office/drawing/2014/main" xmlns="" id="{23CCB367-42E1-4DEF-BABD-7457EB9F28C3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0">
                <a:extLst>
                  <a:ext uri="{FF2B5EF4-FFF2-40B4-BE49-F238E27FC236}">
                    <a16:creationId xmlns:a16="http://schemas.microsoft.com/office/drawing/2014/main" xmlns="" id="{BAFD46CE-CD21-4C8E-8ACE-B1A0B74A904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Rectangle 21">
                <a:extLst>
                  <a:ext uri="{FF2B5EF4-FFF2-40B4-BE49-F238E27FC236}">
                    <a16:creationId xmlns:a16="http://schemas.microsoft.com/office/drawing/2014/main" xmlns="" id="{23980A26-1FFF-4434-A77C-C5A1C96A54B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2">
                <a:extLst>
                  <a:ext uri="{FF2B5EF4-FFF2-40B4-BE49-F238E27FC236}">
                    <a16:creationId xmlns:a16="http://schemas.microsoft.com/office/drawing/2014/main" xmlns="" id="{AE64C1E5-E917-4222-8080-3EF831FB464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3">
                <a:extLst>
                  <a:ext uri="{FF2B5EF4-FFF2-40B4-BE49-F238E27FC236}">
                    <a16:creationId xmlns:a16="http://schemas.microsoft.com/office/drawing/2014/main" xmlns="" id="{D4D42DE6-99E5-4D28-834E-6601A7DD93A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4">
                <a:extLst>
                  <a:ext uri="{FF2B5EF4-FFF2-40B4-BE49-F238E27FC236}">
                    <a16:creationId xmlns:a16="http://schemas.microsoft.com/office/drawing/2014/main" xmlns="" id="{194304B3-4C44-49E0-A677-19E2DA8CC9E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5">
                <a:extLst>
                  <a:ext uri="{FF2B5EF4-FFF2-40B4-BE49-F238E27FC236}">
                    <a16:creationId xmlns:a16="http://schemas.microsoft.com/office/drawing/2014/main" xmlns="" id="{C726387F-F77D-4FB6-A177-1DC6115E849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26">
                <a:extLst>
                  <a:ext uri="{FF2B5EF4-FFF2-40B4-BE49-F238E27FC236}">
                    <a16:creationId xmlns:a16="http://schemas.microsoft.com/office/drawing/2014/main" xmlns="" id="{2F09766D-0653-4646-BA37-8FC23294BA7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27">
                <a:extLst>
                  <a:ext uri="{FF2B5EF4-FFF2-40B4-BE49-F238E27FC236}">
                    <a16:creationId xmlns:a16="http://schemas.microsoft.com/office/drawing/2014/main" xmlns="" id="{F50D9867-C9E0-462B-894F-B2F97E26AC1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8" name="Freeform 28">
                <a:extLst>
                  <a:ext uri="{FF2B5EF4-FFF2-40B4-BE49-F238E27FC236}">
                    <a16:creationId xmlns:a16="http://schemas.microsoft.com/office/drawing/2014/main" xmlns="" id="{44179987-9B3B-4BC1-9BDA-EC9F30A3794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9" name="Freeform 29">
                <a:extLst>
                  <a:ext uri="{FF2B5EF4-FFF2-40B4-BE49-F238E27FC236}">
                    <a16:creationId xmlns:a16="http://schemas.microsoft.com/office/drawing/2014/main" xmlns="" id="{EF0E5480-8C2D-4FFE-9357-938DF0642BB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0" name="Freeform 30">
                <a:extLst>
                  <a:ext uri="{FF2B5EF4-FFF2-40B4-BE49-F238E27FC236}">
                    <a16:creationId xmlns:a16="http://schemas.microsoft.com/office/drawing/2014/main" xmlns="" id="{FDAC2F76-95E6-4EE4-8A26-47CDAE5C62A8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1" name="Freeform 31">
                <a:extLst>
                  <a:ext uri="{FF2B5EF4-FFF2-40B4-BE49-F238E27FC236}">
                    <a16:creationId xmlns:a16="http://schemas.microsoft.com/office/drawing/2014/main" xmlns="" id="{249EB4AA-5D5B-4A3A-9F2D-6E4EDF2046C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xmlns="" id="{375D3DC5-0B19-4EA9-A350-6218AC28CDA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5" name="Freeform 32">
                <a:extLst>
                  <a:ext uri="{FF2B5EF4-FFF2-40B4-BE49-F238E27FC236}">
                    <a16:creationId xmlns:a16="http://schemas.microsoft.com/office/drawing/2014/main" xmlns="" id="{86B5A458-9418-4EDA-9B6F-E4754ABADFA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3">
                <a:extLst>
                  <a:ext uri="{FF2B5EF4-FFF2-40B4-BE49-F238E27FC236}">
                    <a16:creationId xmlns:a16="http://schemas.microsoft.com/office/drawing/2014/main" xmlns="" id="{6307D20D-BE6F-4BFD-8A35-230A01AD726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4">
                <a:extLst>
                  <a:ext uri="{FF2B5EF4-FFF2-40B4-BE49-F238E27FC236}">
                    <a16:creationId xmlns:a16="http://schemas.microsoft.com/office/drawing/2014/main" xmlns="" id="{37A04039-8217-4B7F-8F43-4039DF087D8D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5">
                <a:extLst>
                  <a:ext uri="{FF2B5EF4-FFF2-40B4-BE49-F238E27FC236}">
                    <a16:creationId xmlns:a16="http://schemas.microsoft.com/office/drawing/2014/main" xmlns="" id="{CA6CE641-5DEB-4A06-B9C3-B726A334C21A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36">
                <a:extLst>
                  <a:ext uri="{FF2B5EF4-FFF2-40B4-BE49-F238E27FC236}">
                    <a16:creationId xmlns:a16="http://schemas.microsoft.com/office/drawing/2014/main" xmlns="" id="{D08C7C1C-DF39-4479-94BD-47E71DE42218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37">
                <a:extLst>
                  <a:ext uri="{FF2B5EF4-FFF2-40B4-BE49-F238E27FC236}">
                    <a16:creationId xmlns:a16="http://schemas.microsoft.com/office/drawing/2014/main" xmlns="" id="{27C5EAA7-E449-48C0-9B14-E677E6ECF89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38">
                <a:extLst>
                  <a:ext uri="{FF2B5EF4-FFF2-40B4-BE49-F238E27FC236}">
                    <a16:creationId xmlns:a16="http://schemas.microsoft.com/office/drawing/2014/main" xmlns="" id="{AA6A8A39-39D4-41FE-9974-CB46106A73D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39">
                <a:extLst>
                  <a:ext uri="{FF2B5EF4-FFF2-40B4-BE49-F238E27FC236}">
                    <a16:creationId xmlns:a16="http://schemas.microsoft.com/office/drawing/2014/main" xmlns="" id="{433C6D82-AE91-4A0C-97C6-34399C90847D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40">
                <a:extLst>
                  <a:ext uri="{FF2B5EF4-FFF2-40B4-BE49-F238E27FC236}">
                    <a16:creationId xmlns:a16="http://schemas.microsoft.com/office/drawing/2014/main" xmlns="" id="{D4C06E36-D233-423A-BC95-5B4D5BE35CB3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Rectangle 41">
                <a:extLst>
                  <a:ext uri="{FF2B5EF4-FFF2-40B4-BE49-F238E27FC236}">
                    <a16:creationId xmlns:a16="http://schemas.microsoft.com/office/drawing/2014/main" xmlns="" id="{E1B0EEC1-CF7A-4761-B477-941DB41A83D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xmlns="" id="{8E1DDAD8-1D10-4640-A034-BE90015E37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54" name="Rectangle 53">
              <a:extLst>
                <a:ext uri="{FF2B5EF4-FFF2-40B4-BE49-F238E27FC236}">
                  <a16:creationId xmlns:a16="http://schemas.microsoft.com/office/drawing/2014/main" xmlns="" id="{52FE7688-721D-4A97-B007-BDE056094D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5" name="Picture 2">
              <a:extLst>
                <a:ext uri="{FF2B5EF4-FFF2-40B4-BE49-F238E27FC236}">
                  <a16:creationId xmlns:a16="http://schemas.microsoft.com/office/drawing/2014/main" xmlns="" id="{9E73A810-8571-4A9D-A3CB-336933AB4C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 cstate="print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88C2FC-2C66-4338-B6BD-A80AD1745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519" y="618518"/>
            <a:ext cx="3492879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В поисках </a:t>
            </a:r>
            <a:r>
              <a:rPr lang="ru-RU" dirty="0" err="1"/>
              <a:t>зашированных</a:t>
            </a:r>
            <a:r>
              <a:rPr lang="ru-RU" dirty="0"/>
              <a:t> посланий </a:t>
            </a:r>
            <a:endParaRPr lang="en-US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7CE6C81-5B2F-46CC-8ABE-B917BEA43E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30428" r="9781" b="1"/>
          <a:stretch/>
        </p:blipFill>
        <p:spPr>
          <a:xfrm>
            <a:off x="-5597" y="10"/>
            <a:ext cx="7558541" cy="6857990"/>
          </a:xfrm>
          <a:prstGeom prst="rect">
            <a:avLst/>
          </a:prstGeom>
        </p:spPr>
      </p:pic>
      <p:grpSp>
        <p:nvGrpSpPr>
          <p:cNvPr id="57" name="Group 56">
            <a:extLst>
              <a:ext uri="{FF2B5EF4-FFF2-40B4-BE49-F238E27FC236}">
                <a16:creationId xmlns:a16="http://schemas.microsoft.com/office/drawing/2014/main" xmlns="" id="{FD642FB6-2808-4BC5-AE0B-7302C24B78A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0B0B8F04-D9A7-48E5-A29C-51A66B59DFF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9" name="Freeform 6">
              <a:extLst>
                <a:ext uri="{FF2B5EF4-FFF2-40B4-BE49-F238E27FC236}">
                  <a16:creationId xmlns:a16="http://schemas.microsoft.com/office/drawing/2014/main" xmlns="" id="{D6D18883-6BFF-42BB-8088-FCCF83F9CFC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7">
              <a:extLst>
                <a:ext uri="{FF2B5EF4-FFF2-40B4-BE49-F238E27FC236}">
                  <a16:creationId xmlns:a16="http://schemas.microsoft.com/office/drawing/2014/main" xmlns="" id="{1D0FEFB3-A009-4D0F-9107-C0B17786FB0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xmlns="" id="{78E86C7F-B981-4448-8A1A-856F7124FF4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2" name="Freeform 9">
              <a:extLst>
                <a:ext uri="{FF2B5EF4-FFF2-40B4-BE49-F238E27FC236}">
                  <a16:creationId xmlns:a16="http://schemas.microsoft.com/office/drawing/2014/main" xmlns="" id="{4C6CFFD9-BA00-4184-8310-5FC9550954F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10">
              <a:extLst>
                <a:ext uri="{FF2B5EF4-FFF2-40B4-BE49-F238E27FC236}">
                  <a16:creationId xmlns:a16="http://schemas.microsoft.com/office/drawing/2014/main" xmlns="" id="{A1892DF3-4848-496C-8664-DFD32EE2508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11">
              <a:extLst>
                <a:ext uri="{FF2B5EF4-FFF2-40B4-BE49-F238E27FC236}">
                  <a16:creationId xmlns:a16="http://schemas.microsoft.com/office/drawing/2014/main" xmlns="" id="{D6DB8C30-651E-4D8F-A70C-163FC584273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12">
              <a:extLst>
                <a:ext uri="{FF2B5EF4-FFF2-40B4-BE49-F238E27FC236}">
                  <a16:creationId xmlns:a16="http://schemas.microsoft.com/office/drawing/2014/main" xmlns="" id="{563DFB81-F969-4F44-BA6C-6347956423F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6" name="Freeform 13">
              <a:extLst>
                <a:ext uri="{FF2B5EF4-FFF2-40B4-BE49-F238E27FC236}">
                  <a16:creationId xmlns:a16="http://schemas.microsoft.com/office/drawing/2014/main" xmlns="" id="{8E5DE346-AFCA-40DA-B5E2-93A86EA54C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7" name="Freeform 14">
              <a:extLst>
                <a:ext uri="{FF2B5EF4-FFF2-40B4-BE49-F238E27FC236}">
                  <a16:creationId xmlns:a16="http://schemas.microsoft.com/office/drawing/2014/main" xmlns="" id="{77A34306-2AE8-43D0-9686-E97B3B53FE3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8" name="Freeform 15">
              <a:extLst>
                <a:ext uri="{FF2B5EF4-FFF2-40B4-BE49-F238E27FC236}">
                  <a16:creationId xmlns:a16="http://schemas.microsoft.com/office/drawing/2014/main" xmlns="" id="{B9CC10F0-FFCD-4CB9-AF4C-22722D20B75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16">
              <a:extLst>
                <a:ext uri="{FF2B5EF4-FFF2-40B4-BE49-F238E27FC236}">
                  <a16:creationId xmlns:a16="http://schemas.microsoft.com/office/drawing/2014/main" xmlns="" id="{2A6B0E38-C962-4491-BFDA-75378B4D674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Freeform 17">
              <a:extLst>
                <a:ext uri="{FF2B5EF4-FFF2-40B4-BE49-F238E27FC236}">
                  <a16:creationId xmlns:a16="http://schemas.microsoft.com/office/drawing/2014/main" xmlns="" id="{655F640B-8407-487C-8696-F47451478E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1" name="Freeform 18">
              <a:extLst>
                <a:ext uri="{FF2B5EF4-FFF2-40B4-BE49-F238E27FC236}">
                  <a16:creationId xmlns:a16="http://schemas.microsoft.com/office/drawing/2014/main" xmlns="" id="{FAB4F099-4FF6-4410-A5B9-2A5355719C9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9">
              <a:extLst>
                <a:ext uri="{FF2B5EF4-FFF2-40B4-BE49-F238E27FC236}">
                  <a16:creationId xmlns:a16="http://schemas.microsoft.com/office/drawing/2014/main" xmlns="" id="{6FE80B6E-3DA9-4304-9925-12E578C4E9B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20">
              <a:extLst>
                <a:ext uri="{FF2B5EF4-FFF2-40B4-BE49-F238E27FC236}">
                  <a16:creationId xmlns:a16="http://schemas.microsoft.com/office/drawing/2014/main" xmlns="" id="{67D1CB75-0CBA-4E13-924C-21F221D7BF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21">
              <a:extLst>
                <a:ext uri="{FF2B5EF4-FFF2-40B4-BE49-F238E27FC236}">
                  <a16:creationId xmlns:a16="http://schemas.microsoft.com/office/drawing/2014/main" xmlns="" id="{F2CC783B-FA45-4777-A76A-982B285C7C4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22">
              <a:extLst>
                <a:ext uri="{FF2B5EF4-FFF2-40B4-BE49-F238E27FC236}">
                  <a16:creationId xmlns:a16="http://schemas.microsoft.com/office/drawing/2014/main" xmlns="" id="{D68F4DD3-D736-4B78-972E-F5128CFBE7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23">
              <a:extLst>
                <a:ext uri="{FF2B5EF4-FFF2-40B4-BE49-F238E27FC236}">
                  <a16:creationId xmlns:a16="http://schemas.microsoft.com/office/drawing/2014/main" xmlns="" id="{B14AF103-15B3-4796-A71A-297D37E1763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24">
              <a:extLst>
                <a:ext uri="{FF2B5EF4-FFF2-40B4-BE49-F238E27FC236}">
                  <a16:creationId xmlns:a16="http://schemas.microsoft.com/office/drawing/2014/main" xmlns="" id="{B0B240FB-0453-4B6F-9F9B-C2C3305AC5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25">
              <a:extLst>
                <a:ext uri="{FF2B5EF4-FFF2-40B4-BE49-F238E27FC236}">
                  <a16:creationId xmlns:a16="http://schemas.microsoft.com/office/drawing/2014/main" xmlns="" id="{EBBBDCEE-433E-40F3-B49D-375CB162A88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26">
              <a:extLst>
                <a:ext uri="{FF2B5EF4-FFF2-40B4-BE49-F238E27FC236}">
                  <a16:creationId xmlns:a16="http://schemas.microsoft.com/office/drawing/2014/main" xmlns="" id="{09B123C6-141E-4A37-B5A7-27E7764FA1F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27">
              <a:extLst>
                <a:ext uri="{FF2B5EF4-FFF2-40B4-BE49-F238E27FC236}">
                  <a16:creationId xmlns:a16="http://schemas.microsoft.com/office/drawing/2014/main" xmlns="" id="{1FA1F521-36A1-49FF-84A7-229E8970F7C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28">
              <a:extLst>
                <a:ext uri="{FF2B5EF4-FFF2-40B4-BE49-F238E27FC236}">
                  <a16:creationId xmlns:a16="http://schemas.microsoft.com/office/drawing/2014/main" xmlns="" id="{DE512F89-D901-4487-A42C-02345EC5FC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9">
              <a:extLst>
                <a:ext uri="{FF2B5EF4-FFF2-40B4-BE49-F238E27FC236}">
                  <a16:creationId xmlns:a16="http://schemas.microsoft.com/office/drawing/2014/main" xmlns="" id="{ED3ED0E5-3226-4B78-B3EA-C591824B897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30">
              <a:extLst>
                <a:ext uri="{FF2B5EF4-FFF2-40B4-BE49-F238E27FC236}">
                  <a16:creationId xmlns:a16="http://schemas.microsoft.com/office/drawing/2014/main" xmlns="" id="{9CBB1F68-B6DE-4ECF-B20F-328F9811E2F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31">
              <a:extLst>
                <a:ext uri="{FF2B5EF4-FFF2-40B4-BE49-F238E27FC236}">
                  <a16:creationId xmlns:a16="http://schemas.microsoft.com/office/drawing/2014/main" xmlns="" id="{A566C551-9523-4D97-A8CF-5C91F436C5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32">
              <a:extLst>
                <a:ext uri="{FF2B5EF4-FFF2-40B4-BE49-F238E27FC236}">
                  <a16:creationId xmlns:a16="http://schemas.microsoft.com/office/drawing/2014/main" xmlns="" id="{9E166BA0-9268-4419-9332-2D30C212397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xmlns="" id="{B700C031-AA54-4DC7-B8A2-2569B3FA65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87" name="Freeform 34">
              <a:extLst>
                <a:ext uri="{FF2B5EF4-FFF2-40B4-BE49-F238E27FC236}">
                  <a16:creationId xmlns:a16="http://schemas.microsoft.com/office/drawing/2014/main" xmlns="" id="{03045EC8-ECC8-473F-8786-DE266F05B15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35">
              <a:extLst>
                <a:ext uri="{FF2B5EF4-FFF2-40B4-BE49-F238E27FC236}">
                  <a16:creationId xmlns:a16="http://schemas.microsoft.com/office/drawing/2014/main" xmlns="" id="{9337EBA2-5088-4A44-8C0B-A6EE78989CF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36">
              <a:extLst>
                <a:ext uri="{FF2B5EF4-FFF2-40B4-BE49-F238E27FC236}">
                  <a16:creationId xmlns:a16="http://schemas.microsoft.com/office/drawing/2014/main" xmlns="" id="{3486A705-2593-45C9-A13E-8E2FB7C3543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37">
              <a:extLst>
                <a:ext uri="{FF2B5EF4-FFF2-40B4-BE49-F238E27FC236}">
                  <a16:creationId xmlns:a16="http://schemas.microsoft.com/office/drawing/2014/main" xmlns="" id="{F357321C-6DEE-4D02-A997-75E47EE0E0E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38">
              <a:extLst>
                <a:ext uri="{FF2B5EF4-FFF2-40B4-BE49-F238E27FC236}">
                  <a16:creationId xmlns:a16="http://schemas.microsoft.com/office/drawing/2014/main" xmlns="" id="{D0B8F87F-3530-4BCD-A8E5-C1B83707B55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9">
              <a:extLst>
                <a:ext uri="{FF2B5EF4-FFF2-40B4-BE49-F238E27FC236}">
                  <a16:creationId xmlns:a16="http://schemas.microsoft.com/office/drawing/2014/main" xmlns="" id="{5BE86BA3-AB0E-4F70-A552-0D9EB9E98E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40">
              <a:extLst>
                <a:ext uri="{FF2B5EF4-FFF2-40B4-BE49-F238E27FC236}">
                  <a16:creationId xmlns:a16="http://schemas.microsoft.com/office/drawing/2014/main" xmlns="" id="{DF5FE773-B9AE-4A3F-8EDC-165CE579BDC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41">
              <a:extLst>
                <a:ext uri="{FF2B5EF4-FFF2-40B4-BE49-F238E27FC236}">
                  <a16:creationId xmlns:a16="http://schemas.microsoft.com/office/drawing/2014/main" xmlns="" id="{4A03D7BE-B358-4F8B-85EA-65E0CBF2D1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Freeform 42">
              <a:extLst>
                <a:ext uri="{FF2B5EF4-FFF2-40B4-BE49-F238E27FC236}">
                  <a16:creationId xmlns:a16="http://schemas.microsoft.com/office/drawing/2014/main" xmlns="" id="{A6548877-0957-435B-A419-389A278E57E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6" name="Freeform 43">
              <a:extLst>
                <a:ext uri="{FF2B5EF4-FFF2-40B4-BE49-F238E27FC236}">
                  <a16:creationId xmlns:a16="http://schemas.microsoft.com/office/drawing/2014/main" xmlns="" id="{B2D5EA95-9E60-468A-8DA1-40F05C9BDA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44">
              <a:extLst>
                <a:ext uri="{FF2B5EF4-FFF2-40B4-BE49-F238E27FC236}">
                  <a16:creationId xmlns:a16="http://schemas.microsoft.com/office/drawing/2014/main" xmlns="" id="{C9B409CE-11E5-40D1-8C9B-86614EAE2A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xmlns="" id="{9E594AF5-DB50-4227-AC2F-10EE5233C41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9" name="Freeform 46">
              <a:extLst>
                <a:ext uri="{FF2B5EF4-FFF2-40B4-BE49-F238E27FC236}">
                  <a16:creationId xmlns:a16="http://schemas.microsoft.com/office/drawing/2014/main" xmlns="" id="{9335DCAF-74A2-4994-B5BF-1C079A40A54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47">
              <a:extLst>
                <a:ext uri="{FF2B5EF4-FFF2-40B4-BE49-F238E27FC236}">
                  <a16:creationId xmlns:a16="http://schemas.microsoft.com/office/drawing/2014/main" xmlns="" id="{1DC8E1A2-0C6B-4BA9-85F4-3645AED5DE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48">
              <a:extLst>
                <a:ext uri="{FF2B5EF4-FFF2-40B4-BE49-F238E27FC236}">
                  <a16:creationId xmlns:a16="http://schemas.microsoft.com/office/drawing/2014/main" xmlns="" id="{28F38DE0-3BEE-441A-8212-E77DA2328A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9">
              <a:extLst>
                <a:ext uri="{FF2B5EF4-FFF2-40B4-BE49-F238E27FC236}">
                  <a16:creationId xmlns:a16="http://schemas.microsoft.com/office/drawing/2014/main" xmlns="" id="{AE81208E-D239-496C-A312-506B0241B3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50">
              <a:extLst>
                <a:ext uri="{FF2B5EF4-FFF2-40B4-BE49-F238E27FC236}">
                  <a16:creationId xmlns:a16="http://schemas.microsoft.com/office/drawing/2014/main" xmlns="" id="{242FE966-DDA4-4668-B8D6-C4B0D4C78E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51">
              <a:extLst>
                <a:ext uri="{FF2B5EF4-FFF2-40B4-BE49-F238E27FC236}">
                  <a16:creationId xmlns:a16="http://schemas.microsoft.com/office/drawing/2014/main" xmlns="" id="{FB0A5F60-550F-4025-9DCE-6F42A7C064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52">
              <a:extLst>
                <a:ext uri="{FF2B5EF4-FFF2-40B4-BE49-F238E27FC236}">
                  <a16:creationId xmlns:a16="http://schemas.microsoft.com/office/drawing/2014/main" xmlns="" id="{D7B61D18-4A61-44C9-A809-40639E8C1D9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53">
              <a:extLst>
                <a:ext uri="{FF2B5EF4-FFF2-40B4-BE49-F238E27FC236}">
                  <a16:creationId xmlns:a16="http://schemas.microsoft.com/office/drawing/2014/main" xmlns="" id="{CB26E7EB-DC12-4BA7-B5DE-09EF2C1D0A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Freeform 54">
              <a:extLst>
                <a:ext uri="{FF2B5EF4-FFF2-40B4-BE49-F238E27FC236}">
                  <a16:creationId xmlns:a16="http://schemas.microsoft.com/office/drawing/2014/main" xmlns="" id="{921237B4-9D85-4611-851F-5DBD71544AE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8" name="Freeform 55">
              <a:extLst>
                <a:ext uri="{FF2B5EF4-FFF2-40B4-BE49-F238E27FC236}">
                  <a16:creationId xmlns:a16="http://schemas.microsoft.com/office/drawing/2014/main" xmlns="" id="{C91509DE-9FAA-4E84-BCC1-CDDBEA8AC01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56">
              <a:extLst>
                <a:ext uri="{FF2B5EF4-FFF2-40B4-BE49-F238E27FC236}">
                  <a16:creationId xmlns:a16="http://schemas.microsoft.com/office/drawing/2014/main" xmlns="" id="{C7029B06-6A09-4E46-BA86-F3C66DBDD48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57">
              <a:extLst>
                <a:ext uri="{FF2B5EF4-FFF2-40B4-BE49-F238E27FC236}">
                  <a16:creationId xmlns:a16="http://schemas.microsoft.com/office/drawing/2014/main" xmlns="" id="{FF4ACFBF-D1F2-47B1-B0EB-F08C6508BDC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58">
              <a:extLst>
                <a:ext uri="{FF2B5EF4-FFF2-40B4-BE49-F238E27FC236}">
                  <a16:creationId xmlns:a16="http://schemas.microsoft.com/office/drawing/2014/main" xmlns="" id="{A6FD1991-3A0E-4F63-BAD9-A98C2986048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7C9E436-7AF3-4510-894C-1EFB882396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962519" y="2249487"/>
            <a:ext cx="3084892" cy="3541714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ru-RU" sz="2800" dirty="0"/>
              <a:t>Кадр из фильма про искусствоведа </a:t>
            </a:r>
            <a:r>
              <a:rPr lang="ru-RU" sz="2800" dirty="0" err="1"/>
              <a:t>Ленгдона</a:t>
            </a:r>
            <a:r>
              <a:rPr lang="ru-RU" sz="2800" dirty="0"/>
              <a:t> «Утраченный символ»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14912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D9293C-AA23-4944-8E82-4879926BE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Девятые врата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CD8C624-3427-4CB2-B7E5-33DDB62AEE7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658" r="26658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4816A32-1FFA-470F-A407-5411750AC9F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Библиограф </a:t>
            </a:r>
            <a:r>
              <a:rPr lang="ru-RU" sz="2400" dirty="0" err="1"/>
              <a:t>Корсо</a:t>
            </a:r>
            <a:r>
              <a:rPr lang="ru-RU" sz="2400" dirty="0"/>
              <a:t> – специалист по древним книгам – выполняет заказы коллекционеров. Детектив от искусства. Он разыскивает редкие книги и, пользуясь своими знаниями, раскрывает секреты истории, а иногда и преступления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20800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4AF116-3592-4D00-AB65-196CB9AB9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EF14E938-727C-46C6-9FBD-3EFFC2262517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B95DD74-AA80-4CC3-82BA-FD232230BCA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A8033B1-E3A6-47EB-A7F8-DDFAC4B4C4E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3357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EE4FD06-DB63-4F62-8C8C-29BE5B7B2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3F9573EF-679B-42CF-A0E3-B407B4878C37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4E8BE77-08AE-4D27-B55F-3F2C6637B84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CEC4D5B-12EF-4800-A734-C3B9A5BE1A3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045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AB4182-09E2-45BB-B297-680F8F5EE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508332D4-960F-4713-AD26-17F0CA44B107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FE2DC09-6AD8-4E0D-A9FA-C5444473D1C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0D2EB3D-53DC-4B47-9D77-5FDCF6045DD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193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C50064-FE24-42D9-9CD4-782FA35AF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и историография – оставьте свой след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DCA74C09-1DEA-4479-8642-DE5E90289B6A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F47CB57-0F52-4056-92C9-C654B1D5B8E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73641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6C2CE8B-58D6-4CA9-B0CA-A629955A0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Самые востребованные гуманитарные профессии и направления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2E5292B-A712-4DB9-B8C1-F9ADDB3972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Видео-дизайнер</a:t>
            </a:r>
          </a:p>
          <a:p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DABF8174-8F3A-443D-A9A2-BE5D855A2228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166" b="17166"/>
          <a:stretch>
            <a:fillRect/>
          </a:stretch>
        </p:blipFill>
        <p:spPr/>
      </p:pic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B44F8BD3-24E0-4E8D-9F0F-26A00C485047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1141413" y="4507606"/>
            <a:ext cx="3195240" cy="1841679"/>
          </a:xfrm>
        </p:spPr>
        <p:txBody>
          <a:bodyPr>
            <a:normAutofit fontScale="92500"/>
          </a:bodyPr>
          <a:lstStyle/>
          <a:p>
            <a:r>
              <a:rPr lang="ru-RU" dirty="0" err="1"/>
              <a:t>Видеодизайнеры</a:t>
            </a:r>
            <a:r>
              <a:rPr lang="ru-RU" dirty="0"/>
              <a:t> рисуют при помощи компьютерных программ спецэффекты для видео.</a:t>
            </a:r>
          </a:p>
          <a:p>
            <a:r>
              <a:rPr lang="ru-RU" dirty="0"/>
              <a:t>Сегодня большая часть рекламного видео вообще не снимается, а полностью создается </a:t>
            </a:r>
            <a:r>
              <a:rPr lang="ru-RU" dirty="0" err="1"/>
              <a:t>видеодизайнерами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90540C90-C960-4C09-A5CE-B05445E076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89053" y="4935138"/>
            <a:ext cx="3200400" cy="45719"/>
          </a:xfrm>
        </p:spPr>
        <p:txBody>
          <a:bodyPr/>
          <a:lstStyle/>
          <a:p>
            <a:r>
              <a:rPr lang="ru-RU" dirty="0"/>
              <a:t>имиджмейкер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B552DF0C-35C2-4B79-9916-DBD0F6A998D9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4487593" y="5071046"/>
            <a:ext cx="3200400" cy="1177353"/>
          </a:xfrm>
        </p:spPr>
        <p:txBody>
          <a:bodyPr/>
          <a:lstStyle/>
          <a:p>
            <a:r>
              <a:rPr lang="ru-RU" dirty="0"/>
              <a:t>разрабатывают образы публичных людей, представляющих интерес для СМИ: политиков, актеров, музыкантов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2F2E98AB-B33F-46E5-B653-9CE8A8D016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менеджмент</a:t>
            </a:r>
          </a:p>
        </p:txBody>
      </p:sp>
      <p:pic>
        <p:nvPicPr>
          <p:cNvPr id="19" name="Рисунок 18" descr="Изображение выглядит как человек, мужчина, стол, внутренн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DA810DC1-7AE7-46B3-B708-62C944A12F12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092" b="14092"/>
          <a:stretch>
            <a:fillRect/>
          </a:stretch>
        </p:blipFill>
        <p:spPr/>
      </p:pic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D72C4F1F-A927-42C3-B0C7-AE42DF05C3B4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ru-RU" dirty="0"/>
              <a:t>управление и организация процессов в определенной сфере производства</a:t>
            </a:r>
          </a:p>
        </p:txBody>
      </p:sp>
      <p:pic>
        <p:nvPicPr>
          <p:cNvPr id="23" name="Рисунок 22" descr="Изображение выглядит как человек, галстук, носит, мужч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AF057820-B5C3-44FA-BD9D-B62A186695DD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651" b="76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194619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A140F4-F1AA-4D48-938B-C3F24CB64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журналистика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107D470-DFE2-4479-9CC0-D37AEF4208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Международная журналистика</a:t>
            </a:r>
          </a:p>
        </p:txBody>
      </p:sp>
      <p:pic>
        <p:nvPicPr>
          <p:cNvPr id="13" name="Рисунок 12" descr="Изображение выглядит как текст, газета, фотография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4AA47A92-B6EB-4B24-BDE8-7243BAF04904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207" b="18207"/>
          <a:stretch>
            <a:fillRect/>
          </a:stretch>
        </p:blipFill>
        <p:spPr>
          <a:xfrm>
            <a:off x="4496790" y="2666998"/>
            <a:ext cx="3195240" cy="1524000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A622393-0054-4FD6-AB38-4A8C7B2202AE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2EC6A743-2AFA-491E-869B-EBF07A4399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пресса</a:t>
            </a:r>
          </a:p>
        </p:txBody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xmlns="" id="{378B3535-39F1-41DC-A95B-A9147DBEF1B6}"/>
              </a:ext>
            </a:extLst>
          </p:cNvPr>
          <p:cNvSpPr>
            <a:spLocks noGrp="1"/>
          </p:cNvSpPr>
          <p:nvPr>
            <p:ph type="pic" idx="21"/>
          </p:nvPr>
        </p:nvSpPr>
        <p:spPr/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15921377-D6C5-49FF-A9DE-E964D76BBA84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3AEB73C8-F97B-433B-821D-0635C55E77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радиожурналистика</a:t>
            </a:r>
          </a:p>
        </p:txBody>
      </p:sp>
      <p:pic>
        <p:nvPicPr>
          <p:cNvPr id="15" name="Рисунок 14" descr="Изображение выглядит как внутренний, стена, стол, компьютер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93FC9AEE-3D5F-454E-B43D-817DCE991D75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187" b="14187"/>
          <a:stretch>
            <a:fillRect/>
          </a:stretch>
        </p:blipFill>
        <p:spPr/>
      </p:pic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E879D3BC-D643-4048-A83F-2DBEE8BEDBFC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418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233A0CD-05F1-4F21-97A4-9B1E93BD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69AF0C3-DC0F-4B72-BC3C-3E0C857866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 descr="Изображение выглядит как мужчина, костюм, человек, зна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56D18B59-ECAA-41AA-998F-82AA481C1B7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7961" y="2943835"/>
            <a:ext cx="5153894" cy="3865421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9101ABD-BFEA-41C4-AEFA-D6C96119DA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 descr="Изображение выглядит как человек, мужчина, галстук, костюм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63D3037F-272D-4849-9A02-E4D84FDA851D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80" y="104372"/>
            <a:ext cx="1811866" cy="2717800"/>
          </a:xfr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3267FDAB-DA6D-4F4E-AB1C-EB45029B7405}"/>
              </a:ext>
            </a:extLst>
          </p:cNvPr>
          <p:cNvSpPr/>
          <p:nvPr/>
        </p:nvSpPr>
        <p:spPr>
          <a:xfrm>
            <a:off x="3087005" y="104372"/>
            <a:ext cx="849110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Open Sans"/>
              </a:rPr>
              <a:t>Суть теории заключается в том, что на многих рынках взаимодействие покупателя и продавца происходит не моментально, а с определенным временным лагом. В частности, на рынке труда работодатель ищет сотрудников, а работники ищут свободные вакансии. При этом процесс поиска требует времени и ресурсов с обеих сторон, что создает определенные "помехи" на рынке. На таких рынках спрос со стороны некоторых покупателей не будет удовлетворен, в то время как некоторые продавцы не могут продать столько товара, сколько они бы хотели. Таким образом, на рынке труда могут одновременно наблюдаться безработица и свободные вакансии.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8881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>
            <a:extLst>
              <a:ext uri="{FF2B5EF4-FFF2-40B4-BE49-F238E27FC236}">
                <a16:creationId xmlns:a16="http://schemas.microsoft.com/office/drawing/2014/main" xmlns="" id="{5ACD94DE-DE21-4A9D-8875-A1539BE216E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A8F3053C-AA2D-43E7-9127-59111DE0E0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xmlns="" id="{159025B1-E34F-4772-B2CC-DA9B705D403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44" name="Rectangle 5">
                <a:extLst>
                  <a:ext uri="{FF2B5EF4-FFF2-40B4-BE49-F238E27FC236}">
                    <a16:creationId xmlns:a16="http://schemas.microsoft.com/office/drawing/2014/main" xmlns="" id="{85E8FDD9-55D5-48E9-BD0F-41FA02C5AD1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6">
                <a:extLst>
                  <a:ext uri="{FF2B5EF4-FFF2-40B4-BE49-F238E27FC236}">
                    <a16:creationId xmlns:a16="http://schemas.microsoft.com/office/drawing/2014/main" xmlns="" id="{2C147D99-21B5-462F-B3D9-2D04FC67D8E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7">
                <a:extLst>
                  <a:ext uri="{FF2B5EF4-FFF2-40B4-BE49-F238E27FC236}">
                    <a16:creationId xmlns:a16="http://schemas.microsoft.com/office/drawing/2014/main" xmlns="" id="{3A84E48A-5D81-47C8-9B35-7891B51623C7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8">
                <a:extLst>
                  <a:ext uri="{FF2B5EF4-FFF2-40B4-BE49-F238E27FC236}">
                    <a16:creationId xmlns:a16="http://schemas.microsoft.com/office/drawing/2014/main" xmlns="" id="{A7C08433-35BE-4A5A-9C1F-B37DEB48278A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8" name="Freeform 9">
                <a:extLst>
                  <a:ext uri="{FF2B5EF4-FFF2-40B4-BE49-F238E27FC236}">
                    <a16:creationId xmlns:a16="http://schemas.microsoft.com/office/drawing/2014/main" xmlns="" id="{D0B8201B-0CB0-4F9E-ACB0-DD75292348F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9" name="Freeform 10">
                <a:extLst>
                  <a:ext uri="{FF2B5EF4-FFF2-40B4-BE49-F238E27FC236}">
                    <a16:creationId xmlns:a16="http://schemas.microsoft.com/office/drawing/2014/main" xmlns="" id="{888D2777-7FAE-47C4-9E1A-3C4D015CFB2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0" name="Freeform 11">
                <a:extLst>
                  <a:ext uri="{FF2B5EF4-FFF2-40B4-BE49-F238E27FC236}">
                    <a16:creationId xmlns:a16="http://schemas.microsoft.com/office/drawing/2014/main" xmlns="" id="{CE168F44-CB11-4900-AC9E-3EBEC8016003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1" name="Freeform 12">
                <a:extLst>
                  <a:ext uri="{FF2B5EF4-FFF2-40B4-BE49-F238E27FC236}">
                    <a16:creationId xmlns:a16="http://schemas.microsoft.com/office/drawing/2014/main" xmlns="" id="{A0F39381-D3B3-4EBE-80AB-F3AA4D18895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2" name="Freeform 13">
                <a:extLst>
                  <a:ext uri="{FF2B5EF4-FFF2-40B4-BE49-F238E27FC236}">
                    <a16:creationId xmlns:a16="http://schemas.microsoft.com/office/drawing/2014/main" xmlns="" id="{F8B41A7C-3B6F-4BEF-B1FA-4869947AE74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3" name="Freeform 14">
                <a:extLst>
                  <a:ext uri="{FF2B5EF4-FFF2-40B4-BE49-F238E27FC236}">
                    <a16:creationId xmlns:a16="http://schemas.microsoft.com/office/drawing/2014/main" xmlns="" id="{9A08FB39-6EFB-4948-88F2-6EB113F1051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4" name="Freeform 15">
                <a:extLst>
                  <a:ext uri="{FF2B5EF4-FFF2-40B4-BE49-F238E27FC236}">
                    <a16:creationId xmlns:a16="http://schemas.microsoft.com/office/drawing/2014/main" xmlns="" id="{32489CF5-34F9-4676-8FC8-EA47623A9F5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5" name="Line 16">
                <a:extLst>
                  <a:ext uri="{FF2B5EF4-FFF2-40B4-BE49-F238E27FC236}">
                    <a16:creationId xmlns:a16="http://schemas.microsoft.com/office/drawing/2014/main" xmlns="" id="{6E6A81FE-6687-4E45-86EE-506158CFC01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56" name="Freeform 17">
                <a:extLst>
                  <a:ext uri="{FF2B5EF4-FFF2-40B4-BE49-F238E27FC236}">
                    <a16:creationId xmlns:a16="http://schemas.microsoft.com/office/drawing/2014/main" xmlns="" id="{085F56DC-138C-4970-A499-1F8C4FBADFE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7" name="Freeform 18">
                <a:extLst>
                  <a:ext uri="{FF2B5EF4-FFF2-40B4-BE49-F238E27FC236}">
                    <a16:creationId xmlns:a16="http://schemas.microsoft.com/office/drawing/2014/main" xmlns="" id="{2241CFC6-2DD5-4908-95FF-C76F3F43277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8" name="Freeform 19">
                <a:extLst>
                  <a:ext uri="{FF2B5EF4-FFF2-40B4-BE49-F238E27FC236}">
                    <a16:creationId xmlns:a16="http://schemas.microsoft.com/office/drawing/2014/main" xmlns="" id="{EAE9ABAC-3BE1-44E6-A764-8B7884E839A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9" name="Freeform 20">
                <a:extLst>
                  <a:ext uri="{FF2B5EF4-FFF2-40B4-BE49-F238E27FC236}">
                    <a16:creationId xmlns:a16="http://schemas.microsoft.com/office/drawing/2014/main" xmlns="" id="{39874D11-3018-499B-BD78-11BB954BDF5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0" name="Rectangle 21">
                <a:extLst>
                  <a:ext uri="{FF2B5EF4-FFF2-40B4-BE49-F238E27FC236}">
                    <a16:creationId xmlns:a16="http://schemas.microsoft.com/office/drawing/2014/main" xmlns="" id="{9D4461D3-04C7-495D-BA09-8D5311E9DA7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61" name="Freeform 22">
                <a:extLst>
                  <a:ext uri="{FF2B5EF4-FFF2-40B4-BE49-F238E27FC236}">
                    <a16:creationId xmlns:a16="http://schemas.microsoft.com/office/drawing/2014/main" xmlns="" id="{BF405972-B14C-45E8-9F0C-E2F11F1CF08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2" name="Freeform 23">
                <a:extLst>
                  <a:ext uri="{FF2B5EF4-FFF2-40B4-BE49-F238E27FC236}">
                    <a16:creationId xmlns:a16="http://schemas.microsoft.com/office/drawing/2014/main" xmlns="" id="{D7939026-A689-46F4-97AC-5F68665D7DF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3" name="Freeform 24">
                <a:extLst>
                  <a:ext uri="{FF2B5EF4-FFF2-40B4-BE49-F238E27FC236}">
                    <a16:creationId xmlns:a16="http://schemas.microsoft.com/office/drawing/2014/main" xmlns="" id="{8AD9F31C-5CF7-45EE-907A-3074488127B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4" name="Freeform 25">
                <a:extLst>
                  <a:ext uri="{FF2B5EF4-FFF2-40B4-BE49-F238E27FC236}">
                    <a16:creationId xmlns:a16="http://schemas.microsoft.com/office/drawing/2014/main" xmlns="" id="{93412351-62FA-4EF3-8FE2-4CDD8397B99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5" name="Freeform 26">
                <a:extLst>
                  <a:ext uri="{FF2B5EF4-FFF2-40B4-BE49-F238E27FC236}">
                    <a16:creationId xmlns:a16="http://schemas.microsoft.com/office/drawing/2014/main" xmlns="" id="{84A81491-A1EB-46E3-9E73-11B93428CD1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6" name="Freeform 27">
                <a:extLst>
                  <a:ext uri="{FF2B5EF4-FFF2-40B4-BE49-F238E27FC236}">
                    <a16:creationId xmlns:a16="http://schemas.microsoft.com/office/drawing/2014/main" xmlns="" id="{E7727744-4F0E-4AA2-97BC-0C44AB354A3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7" name="Freeform 28">
                <a:extLst>
                  <a:ext uri="{FF2B5EF4-FFF2-40B4-BE49-F238E27FC236}">
                    <a16:creationId xmlns:a16="http://schemas.microsoft.com/office/drawing/2014/main" xmlns="" id="{4575AD90-731F-4996-AA04-86E5EC8CBE0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8" name="Freeform 29">
                <a:extLst>
                  <a:ext uri="{FF2B5EF4-FFF2-40B4-BE49-F238E27FC236}">
                    <a16:creationId xmlns:a16="http://schemas.microsoft.com/office/drawing/2014/main" xmlns="" id="{231A78D3-96D9-4A22-BC29-8274B016C0C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9" name="Freeform 30">
                <a:extLst>
                  <a:ext uri="{FF2B5EF4-FFF2-40B4-BE49-F238E27FC236}">
                    <a16:creationId xmlns:a16="http://schemas.microsoft.com/office/drawing/2014/main" xmlns="" id="{DFF31CA2-144E-493E-A135-83B83452ABC7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70" name="Freeform 31">
                <a:extLst>
                  <a:ext uri="{FF2B5EF4-FFF2-40B4-BE49-F238E27FC236}">
                    <a16:creationId xmlns:a16="http://schemas.microsoft.com/office/drawing/2014/main" xmlns="" id="{C1ED7F8F-8F7D-4634-8EF1-3DC871518A4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xmlns="" id="{C51DBAB3-1986-470D-B778-24F7953C79C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34" name="Freeform 32">
                <a:extLst>
                  <a:ext uri="{FF2B5EF4-FFF2-40B4-BE49-F238E27FC236}">
                    <a16:creationId xmlns:a16="http://schemas.microsoft.com/office/drawing/2014/main" xmlns="" id="{921E27E2-FB87-421E-898F-0AD31CBC493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33">
                <a:extLst>
                  <a:ext uri="{FF2B5EF4-FFF2-40B4-BE49-F238E27FC236}">
                    <a16:creationId xmlns:a16="http://schemas.microsoft.com/office/drawing/2014/main" xmlns="" id="{C9479707-E515-4B3C-9493-72190DDB2E6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34">
                <a:extLst>
                  <a:ext uri="{FF2B5EF4-FFF2-40B4-BE49-F238E27FC236}">
                    <a16:creationId xmlns:a16="http://schemas.microsoft.com/office/drawing/2014/main" xmlns="" id="{9FF90DFA-7702-4558-8B3D-756D81D85A0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Freeform 35">
                <a:extLst>
                  <a:ext uri="{FF2B5EF4-FFF2-40B4-BE49-F238E27FC236}">
                    <a16:creationId xmlns:a16="http://schemas.microsoft.com/office/drawing/2014/main" xmlns="" id="{558A4777-3BE1-4000-9CB4-73048552F58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36">
                <a:extLst>
                  <a:ext uri="{FF2B5EF4-FFF2-40B4-BE49-F238E27FC236}">
                    <a16:creationId xmlns:a16="http://schemas.microsoft.com/office/drawing/2014/main" xmlns="" id="{2A041A71-3C90-472C-AC37-21EFE0786D2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37">
                <a:extLst>
                  <a:ext uri="{FF2B5EF4-FFF2-40B4-BE49-F238E27FC236}">
                    <a16:creationId xmlns:a16="http://schemas.microsoft.com/office/drawing/2014/main" xmlns="" id="{8FC1DCF1-A0C3-4803-9B5B-29A6C245A4E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38">
                <a:extLst>
                  <a:ext uri="{FF2B5EF4-FFF2-40B4-BE49-F238E27FC236}">
                    <a16:creationId xmlns:a16="http://schemas.microsoft.com/office/drawing/2014/main" xmlns="" id="{71612D3E-4DBC-49B9-86B5-FCD82B1B1E1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39">
                <a:extLst>
                  <a:ext uri="{FF2B5EF4-FFF2-40B4-BE49-F238E27FC236}">
                    <a16:creationId xmlns:a16="http://schemas.microsoft.com/office/drawing/2014/main" xmlns="" id="{CB1CF104-08B0-46F6-ABBF-649AC5A702DD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40">
                <a:extLst>
                  <a:ext uri="{FF2B5EF4-FFF2-40B4-BE49-F238E27FC236}">
                    <a16:creationId xmlns:a16="http://schemas.microsoft.com/office/drawing/2014/main" xmlns="" id="{FCE7D9F8-F405-4677-A45F-EDBB7F16856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Rectangle 41">
                <a:extLst>
                  <a:ext uri="{FF2B5EF4-FFF2-40B4-BE49-F238E27FC236}">
                    <a16:creationId xmlns:a16="http://schemas.microsoft.com/office/drawing/2014/main" xmlns="" id="{7347872F-3F7B-4ADF-BC95-429727E82D1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xmlns="" id="{2C113195-43EA-4B6A-B281-C0458D9263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73" name="Rectangle 72">
              <a:extLst>
                <a:ext uri="{FF2B5EF4-FFF2-40B4-BE49-F238E27FC236}">
                  <a16:creationId xmlns:a16="http://schemas.microsoft.com/office/drawing/2014/main" xmlns="" id="{27DEAF6E-67FE-4877-B38B-0F2BF785768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4" name="Picture 2">
              <a:extLst>
                <a:ext uri="{FF2B5EF4-FFF2-40B4-BE49-F238E27FC236}">
                  <a16:creationId xmlns:a16="http://schemas.microsoft.com/office/drawing/2014/main" xmlns="" id="{F60C980E-E723-46CF-9296-C7BBA4DB83C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 cstate="print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xmlns="" id="{98D36904-1712-4C81-B063-66E1D4777F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640302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77" name="Rectangle 5">
              <a:extLst>
                <a:ext uri="{FF2B5EF4-FFF2-40B4-BE49-F238E27FC236}">
                  <a16:creationId xmlns:a16="http://schemas.microsoft.com/office/drawing/2014/main" xmlns="" id="{BEA28722-E2AF-4D8D-9E59-65B94630A3D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8" name="Freeform 6">
              <a:extLst>
                <a:ext uri="{FF2B5EF4-FFF2-40B4-BE49-F238E27FC236}">
                  <a16:creationId xmlns:a16="http://schemas.microsoft.com/office/drawing/2014/main" xmlns="" id="{A279E077-7DAF-4B93-BE2C-98F6B13A11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7">
              <a:extLst>
                <a:ext uri="{FF2B5EF4-FFF2-40B4-BE49-F238E27FC236}">
                  <a16:creationId xmlns:a16="http://schemas.microsoft.com/office/drawing/2014/main" xmlns="" id="{E78603D6-020D-4269-95E5-2E17499DA5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Rectangle 8">
              <a:extLst>
                <a:ext uri="{FF2B5EF4-FFF2-40B4-BE49-F238E27FC236}">
                  <a16:creationId xmlns:a16="http://schemas.microsoft.com/office/drawing/2014/main" xmlns="" id="{CE9500AA-AB8C-4023-967A-11555F0F48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81" name="Freeform 9">
              <a:extLst>
                <a:ext uri="{FF2B5EF4-FFF2-40B4-BE49-F238E27FC236}">
                  <a16:creationId xmlns:a16="http://schemas.microsoft.com/office/drawing/2014/main" xmlns="" id="{1B716630-BD94-436E-9E9C-5D534092DF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10">
              <a:extLst>
                <a:ext uri="{FF2B5EF4-FFF2-40B4-BE49-F238E27FC236}">
                  <a16:creationId xmlns:a16="http://schemas.microsoft.com/office/drawing/2014/main" xmlns="" id="{4CE6FCD2-8177-4A45-88ED-A2B986102D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11">
              <a:extLst>
                <a:ext uri="{FF2B5EF4-FFF2-40B4-BE49-F238E27FC236}">
                  <a16:creationId xmlns:a16="http://schemas.microsoft.com/office/drawing/2014/main" xmlns="" id="{E32BEED2-100A-48B2-B552-07B54EEC48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12">
              <a:extLst>
                <a:ext uri="{FF2B5EF4-FFF2-40B4-BE49-F238E27FC236}">
                  <a16:creationId xmlns:a16="http://schemas.microsoft.com/office/drawing/2014/main" xmlns="" id="{839DB29D-A8C6-484A-A747-14733D5B3C9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13">
              <a:extLst>
                <a:ext uri="{FF2B5EF4-FFF2-40B4-BE49-F238E27FC236}">
                  <a16:creationId xmlns:a16="http://schemas.microsoft.com/office/drawing/2014/main" xmlns="" id="{B1A468B2-ABD1-447D-89DC-7A9CFBBCBA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14">
              <a:extLst>
                <a:ext uri="{FF2B5EF4-FFF2-40B4-BE49-F238E27FC236}">
                  <a16:creationId xmlns:a16="http://schemas.microsoft.com/office/drawing/2014/main" xmlns="" id="{219C1A45-C8B0-48AE-B5A9-A1B40B43BB8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15">
              <a:extLst>
                <a:ext uri="{FF2B5EF4-FFF2-40B4-BE49-F238E27FC236}">
                  <a16:creationId xmlns:a16="http://schemas.microsoft.com/office/drawing/2014/main" xmlns="" id="{F2910D68-E982-47F7-A53C-ABA0CB34F7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16">
              <a:extLst>
                <a:ext uri="{FF2B5EF4-FFF2-40B4-BE49-F238E27FC236}">
                  <a16:creationId xmlns:a16="http://schemas.microsoft.com/office/drawing/2014/main" xmlns="" id="{C4B84BAD-BCB3-4BF2-8A3C-3391BF4AB6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17">
              <a:extLst>
                <a:ext uri="{FF2B5EF4-FFF2-40B4-BE49-F238E27FC236}">
                  <a16:creationId xmlns:a16="http://schemas.microsoft.com/office/drawing/2014/main" xmlns="" id="{522D8CE7-E27B-4BAE-962D-AAC0D66E48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18">
              <a:extLst>
                <a:ext uri="{FF2B5EF4-FFF2-40B4-BE49-F238E27FC236}">
                  <a16:creationId xmlns:a16="http://schemas.microsoft.com/office/drawing/2014/main" xmlns="" id="{1042B4B5-2D6F-405A-A112-D5F96027E9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19">
              <a:extLst>
                <a:ext uri="{FF2B5EF4-FFF2-40B4-BE49-F238E27FC236}">
                  <a16:creationId xmlns:a16="http://schemas.microsoft.com/office/drawing/2014/main" xmlns="" id="{199F606E-DC72-4CAF-AFF2-58FA0121E6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20">
              <a:extLst>
                <a:ext uri="{FF2B5EF4-FFF2-40B4-BE49-F238E27FC236}">
                  <a16:creationId xmlns:a16="http://schemas.microsoft.com/office/drawing/2014/main" xmlns="" id="{C949CB30-1690-4B14-954A-4FA9637CEF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21">
              <a:extLst>
                <a:ext uri="{FF2B5EF4-FFF2-40B4-BE49-F238E27FC236}">
                  <a16:creationId xmlns:a16="http://schemas.microsoft.com/office/drawing/2014/main" xmlns="" id="{84EE3B4E-AE37-4F27-B6AC-FF20B9BE33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22">
              <a:extLst>
                <a:ext uri="{FF2B5EF4-FFF2-40B4-BE49-F238E27FC236}">
                  <a16:creationId xmlns:a16="http://schemas.microsoft.com/office/drawing/2014/main" xmlns="" id="{798942D8-2074-4A7F-AD65-7564D8C3B7E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Freeform 23">
              <a:extLst>
                <a:ext uri="{FF2B5EF4-FFF2-40B4-BE49-F238E27FC236}">
                  <a16:creationId xmlns:a16="http://schemas.microsoft.com/office/drawing/2014/main" xmlns="" id="{D4324684-C1DE-4AF8-B17D-917AD23FE65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6" name="Freeform 24">
              <a:extLst>
                <a:ext uri="{FF2B5EF4-FFF2-40B4-BE49-F238E27FC236}">
                  <a16:creationId xmlns:a16="http://schemas.microsoft.com/office/drawing/2014/main" xmlns="" id="{A4C18B6C-86CE-40F9-919C-9490AD3E30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25">
              <a:extLst>
                <a:ext uri="{FF2B5EF4-FFF2-40B4-BE49-F238E27FC236}">
                  <a16:creationId xmlns:a16="http://schemas.microsoft.com/office/drawing/2014/main" xmlns="" id="{72DB2464-DEE2-4EB2-9FB2-46768EE680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26">
              <a:extLst>
                <a:ext uri="{FF2B5EF4-FFF2-40B4-BE49-F238E27FC236}">
                  <a16:creationId xmlns:a16="http://schemas.microsoft.com/office/drawing/2014/main" xmlns="" id="{56E24DAD-4831-4565-ACE0-E7FDBC6542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27">
              <a:extLst>
                <a:ext uri="{FF2B5EF4-FFF2-40B4-BE49-F238E27FC236}">
                  <a16:creationId xmlns:a16="http://schemas.microsoft.com/office/drawing/2014/main" xmlns="" id="{ADB70D91-E74C-433F-9BCD-587B935611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28">
              <a:extLst>
                <a:ext uri="{FF2B5EF4-FFF2-40B4-BE49-F238E27FC236}">
                  <a16:creationId xmlns:a16="http://schemas.microsoft.com/office/drawing/2014/main" xmlns="" id="{E982042F-EEF5-49A7-87B3-43F9296995A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29">
              <a:extLst>
                <a:ext uri="{FF2B5EF4-FFF2-40B4-BE49-F238E27FC236}">
                  <a16:creationId xmlns:a16="http://schemas.microsoft.com/office/drawing/2014/main" xmlns="" id="{54806968-8087-4915-B489-2BE793DD2AC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30">
              <a:extLst>
                <a:ext uri="{FF2B5EF4-FFF2-40B4-BE49-F238E27FC236}">
                  <a16:creationId xmlns:a16="http://schemas.microsoft.com/office/drawing/2014/main" xmlns="" id="{A937487D-58AA-4E9D-966F-85938FA868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31">
              <a:extLst>
                <a:ext uri="{FF2B5EF4-FFF2-40B4-BE49-F238E27FC236}">
                  <a16:creationId xmlns:a16="http://schemas.microsoft.com/office/drawing/2014/main" xmlns="" id="{FDA6755A-0790-476D-86D7-F95215FADD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32">
              <a:extLst>
                <a:ext uri="{FF2B5EF4-FFF2-40B4-BE49-F238E27FC236}">
                  <a16:creationId xmlns:a16="http://schemas.microsoft.com/office/drawing/2014/main" xmlns="" id="{A951E2B3-F005-4EDC-B890-F93D63F120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Rectangle 33">
              <a:extLst>
                <a:ext uri="{FF2B5EF4-FFF2-40B4-BE49-F238E27FC236}">
                  <a16:creationId xmlns:a16="http://schemas.microsoft.com/office/drawing/2014/main" xmlns="" id="{466F4EF3-7ED2-4EC7-8F76-4AD87CD1E5D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6" name="Freeform 34">
              <a:extLst>
                <a:ext uri="{FF2B5EF4-FFF2-40B4-BE49-F238E27FC236}">
                  <a16:creationId xmlns:a16="http://schemas.microsoft.com/office/drawing/2014/main" xmlns="" id="{521BF1A3-D416-49F9-A1D2-4C7B3218B5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Freeform 35">
              <a:extLst>
                <a:ext uri="{FF2B5EF4-FFF2-40B4-BE49-F238E27FC236}">
                  <a16:creationId xmlns:a16="http://schemas.microsoft.com/office/drawing/2014/main" xmlns="" id="{F6C16CF8-3F09-4C17-94A6-42BCABB669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8" name="Freeform 36">
              <a:extLst>
                <a:ext uri="{FF2B5EF4-FFF2-40B4-BE49-F238E27FC236}">
                  <a16:creationId xmlns:a16="http://schemas.microsoft.com/office/drawing/2014/main" xmlns="" id="{B667C1A8-CDB1-4FD0-A3F6-0E035C7CAA9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37">
              <a:extLst>
                <a:ext uri="{FF2B5EF4-FFF2-40B4-BE49-F238E27FC236}">
                  <a16:creationId xmlns:a16="http://schemas.microsoft.com/office/drawing/2014/main" xmlns="" id="{0B2B73AB-248E-49DB-8ED2-3FCB0A0D89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38">
              <a:extLst>
                <a:ext uri="{FF2B5EF4-FFF2-40B4-BE49-F238E27FC236}">
                  <a16:creationId xmlns:a16="http://schemas.microsoft.com/office/drawing/2014/main" xmlns="" id="{8411F083-5CD4-4569-BA08-059B5CA9A8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39">
              <a:extLst>
                <a:ext uri="{FF2B5EF4-FFF2-40B4-BE49-F238E27FC236}">
                  <a16:creationId xmlns:a16="http://schemas.microsoft.com/office/drawing/2014/main" xmlns="" id="{AF78C2C2-8584-4B3B-9AF8-E7FF368FA79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40">
              <a:extLst>
                <a:ext uri="{FF2B5EF4-FFF2-40B4-BE49-F238E27FC236}">
                  <a16:creationId xmlns:a16="http://schemas.microsoft.com/office/drawing/2014/main" xmlns="" id="{40934674-5C07-4146-B556-4A271D9968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41">
              <a:extLst>
                <a:ext uri="{FF2B5EF4-FFF2-40B4-BE49-F238E27FC236}">
                  <a16:creationId xmlns:a16="http://schemas.microsoft.com/office/drawing/2014/main" xmlns="" id="{D970276A-A310-41DB-B917-D7D3465667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42">
              <a:extLst>
                <a:ext uri="{FF2B5EF4-FFF2-40B4-BE49-F238E27FC236}">
                  <a16:creationId xmlns:a16="http://schemas.microsoft.com/office/drawing/2014/main" xmlns="" id="{EEEC747F-78C5-4212-8ACE-BB4B7D2480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43">
              <a:extLst>
                <a:ext uri="{FF2B5EF4-FFF2-40B4-BE49-F238E27FC236}">
                  <a16:creationId xmlns:a16="http://schemas.microsoft.com/office/drawing/2014/main" xmlns="" id="{821AE83F-022D-41AF-A219-992ACE1E005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44">
              <a:extLst>
                <a:ext uri="{FF2B5EF4-FFF2-40B4-BE49-F238E27FC236}">
                  <a16:creationId xmlns:a16="http://schemas.microsoft.com/office/drawing/2014/main" xmlns="" id="{EF049934-C636-4279-91F0-ED3121923E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Rectangle 45">
              <a:extLst>
                <a:ext uri="{FF2B5EF4-FFF2-40B4-BE49-F238E27FC236}">
                  <a16:creationId xmlns:a16="http://schemas.microsoft.com/office/drawing/2014/main" xmlns="" id="{8588DF1D-2DD2-499F-9384-29C92277FA9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18" name="Freeform 46">
              <a:extLst>
                <a:ext uri="{FF2B5EF4-FFF2-40B4-BE49-F238E27FC236}">
                  <a16:creationId xmlns:a16="http://schemas.microsoft.com/office/drawing/2014/main" xmlns="" id="{DF555F2B-5E3D-438F-89A8-EABA91A72D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47">
              <a:extLst>
                <a:ext uri="{FF2B5EF4-FFF2-40B4-BE49-F238E27FC236}">
                  <a16:creationId xmlns:a16="http://schemas.microsoft.com/office/drawing/2014/main" xmlns="" id="{006B22A5-B971-42EE-9141-E65B4EF26B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48">
              <a:extLst>
                <a:ext uri="{FF2B5EF4-FFF2-40B4-BE49-F238E27FC236}">
                  <a16:creationId xmlns:a16="http://schemas.microsoft.com/office/drawing/2014/main" xmlns="" id="{3AA529FD-59E0-4B70-94C1-D0541A632D2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1" name="Freeform 49">
              <a:extLst>
                <a:ext uri="{FF2B5EF4-FFF2-40B4-BE49-F238E27FC236}">
                  <a16:creationId xmlns:a16="http://schemas.microsoft.com/office/drawing/2014/main" xmlns="" id="{ABAFA9C1-3649-4F7F-81D0-69DF79195A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2" name="Freeform 50">
              <a:extLst>
                <a:ext uri="{FF2B5EF4-FFF2-40B4-BE49-F238E27FC236}">
                  <a16:creationId xmlns:a16="http://schemas.microsoft.com/office/drawing/2014/main" xmlns="" id="{D3CCFACE-F8B9-45E4-8F31-797E1C677E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3" name="Freeform 51">
              <a:extLst>
                <a:ext uri="{FF2B5EF4-FFF2-40B4-BE49-F238E27FC236}">
                  <a16:creationId xmlns:a16="http://schemas.microsoft.com/office/drawing/2014/main" xmlns="" id="{D9F7B9DB-1C45-4CD5-A025-F49F84F12D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4" name="Freeform 52">
              <a:extLst>
                <a:ext uri="{FF2B5EF4-FFF2-40B4-BE49-F238E27FC236}">
                  <a16:creationId xmlns:a16="http://schemas.microsoft.com/office/drawing/2014/main" xmlns="" id="{3E76F16C-AE46-486F-B365-837F8E2AD2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5" name="Freeform 53">
              <a:extLst>
                <a:ext uri="{FF2B5EF4-FFF2-40B4-BE49-F238E27FC236}">
                  <a16:creationId xmlns:a16="http://schemas.microsoft.com/office/drawing/2014/main" xmlns="" id="{1B26D62F-5620-4D58-B99D-D4149B7D2DF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6" name="Freeform 54">
              <a:extLst>
                <a:ext uri="{FF2B5EF4-FFF2-40B4-BE49-F238E27FC236}">
                  <a16:creationId xmlns:a16="http://schemas.microsoft.com/office/drawing/2014/main" xmlns="" id="{D7E1F06E-43A3-4960-A8A9-5B5FF2D1E5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7" name="Freeform 55">
              <a:extLst>
                <a:ext uri="{FF2B5EF4-FFF2-40B4-BE49-F238E27FC236}">
                  <a16:creationId xmlns:a16="http://schemas.microsoft.com/office/drawing/2014/main" xmlns="" id="{67976099-4433-463C-A8CB-2B2E9522B27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8" name="Freeform 56">
              <a:extLst>
                <a:ext uri="{FF2B5EF4-FFF2-40B4-BE49-F238E27FC236}">
                  <a16:creationId xmlns:a16="http://schemas.microsoft.com/office/drawing/2014/main" xmlns="" id="{48D4F79B-7C11-4960-8519-A1987A346D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9" name="Freeform 57">
              <a:extLst>
                <a:ext uri="{FF2B5EF4-FFF2-40B4-BE49-F238E27FC236}">
                  <a16:creationId xmlns:a16="http://schemas.microsoft.com/office/drawing/2014/main" xmlns="" id="{701CA4FF-5ECD-40A8-8795-F72A2EF6F8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0" name="Freeform 58">
              <a:extLst>
                <a:ext uri="{FF2B5EF4-FFF2-40B4-BE49-F238E27FC236}">
                  <a16:creationId xmlns:a16="http://schemas.microsoft.com/office/drawing/2014/main" xmlns="" id="{7593ABCC-9855-4EB5-9344-0FA5E1F20F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E32FAEA5-B03D-43BD-BB1E-B04D34532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353" y="618518"/>
            <a:ext cx="4413736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Международная журналистика</a:t>
            </a:r>
          </a:p>
        </p:txBody>
      </p:sp>
      <p:pic>
        <p:nvPicPr>
          <p:cNvPr id="24" name="Объект 23" descr="Изображение выглядит как человек, потолок, внутренний, толп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E5937B7C-A3C6-448B-B929-412AC212566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78" b="7055"/>
          <a:stretch/>
        </p:blipFill>
        <p:spPr>
          <a:xfrm>
            <a:off x="-5597" y="1"/>
            <a:ext cx="6101597" cy="3427413"/>
          </a:xfrm>
          <a:custGeom>
            <a:avLst/>
            <a:gdLst>
              <a:gd name="connsiteX0" fmla="*/ 0 w 6101597"/>
              <a:gd name="connsiteY0" fmla="*/ 0 h 3427413"/>
              <a:gd name="connsiteX1" fmla="*/ 6101597 w 6101597"/>
              <a:gd name="connsiteY1" fmla="*/ 0 h 3427413"/>
              <a:gd name="connsiteX2" fmla="*/ 6101597 w 6101597"/>
              <a:gd name="connsiteY2" fmla="*/ 3427413 h 3427413"/>
              <a:gd name="connsiteX3" fmla="*/ 0 w 6101597"/>
              <a:gd name="connsiteY3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27413">
                <a:moveTo>
                  <a:pt x="0" y="0"/>
                </a:moveTo>
                <a:lnTo>
                  <a:pt x="6101597" y="0"/>
                </a:lnTo>
                <a:lnTo>
                  <a:pt x="6101597" y="3427413"/>
                </a:lnTo>
                <a:lnTo>
                  <a:pt x="0" y="3427413"/>
                </a:lnTo>
                <a:close/>
              </a:path>
            </a:pathLst>
          </a:custGeom>
        </p:spPr>
      </p:pic>
      <p:pic>
        <p:nvPicPr>
          <p:cNvPr id="20" name="Рисунок 19" descr="Изображение выглядит как сцена, большо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4CA678DD-CD09-45CA-B453-116B32F305A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769"/>
          <a:stretch/>
        </p:blipFill>
        <p:spPr>
          <a:xfrm>
            <a:off x="-5597" y="3427414"/>
            <a:ext cx="6101597" cy="3430587"/>
          </a:xfrm>
          <a:custGeom>
            <a:avLst/>
            <a:gdLst>
              <a:gd name="connsiteX0" fmla="*/ 0 w 6101597"/>
              <a:gd name="connsiteY0" fmla="*/ 0 h 3430587"/>
              <a:gd name="connsiteX1" fmla="*/ 6101597 w 6101597"/>
              <a:gd name="connsiteY1" fmla="*/ 0 h 3430587"/>
              <a:gd name="connsiteX2" fmla="*/ 6101597 w 6101597"/>
              <a:gd name="connsiteY2" fmla="*/ 3430587 h 3430587"/>
              <a:gd name="connsiteX3" fmla="*/ 0 w 6101597"/>
              <a:gd name="connsiteY3" fmla="*/ 3430587 h 343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30587">
                <a:moveTo>
                  <a:pt x="0" y="0"/>
                </a:moveTo>
                <a:lnTo>
                  <a:pt x="6101597" y="0"/>
                </a:lnTo>
                <a:lnTo>
                  <a:pt x="6101597" y="3430587"/>
                </a:lnTo>
                <a:lnTo>
                  <a:pt x="0" y="3430587"/>
                </a:lnTo>
                <a:close/>
              </a:path>
            </a:pathLst>
          </a:custGeom>
        </p:spPr>
      </p:pic>
      <p:sp>
        <p:nvSpPr>
          <p:cNvPr id="21" name="Объект 20">
            <a:extLst>
              <a:ext uri="{FF2B5EF4-FFF2-40B4-BE49-F238E27FC236}">
                <a16:creationId xmlns:a16="http://schemas.microsoft.com/office/drawing/2014/main" xmlns="" id="{FC68F74A-7B43-4966-AD4C-E4F8E31B3B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45352" y="2249487"/>
            <a:ext cx="4413737" cy="354171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dirty="0"/>
              <a:t>Работа журналиста-международника предполагает хорошее владение речью  и иностранным языком, знание истории, психологии, социологии</a:t>
            </a:r>
            <a:endParaRPr lang="en-US" dirty="0"/>
          </a:p>
        </p:txBody>
      </p: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xmlns="" id="{2B1ACDB1-A7EB-4159-B316-A230683B71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6093354" y="-464"/>
            <a:ext cx="2646" cy="6858465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xmlns="" id="{AA825E81-DC4F-4A95-86BA-8FD9D638816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-5597" y="3427414"/>
            <a:ext cx="6101597" cy="0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120464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61ACFB-28E5-4C23-9007-52E27D80F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журналистика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45AC71E-47B6-4C4B-8E9D-B84B6CFFC3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dirty="0"/>
              <a:t>Веб-журналист</a:t>
            </a:r>
          </a:p>
        </p:txBody>
      </p:sp>
      <p:pic>
        <p:nvPicPr>
          <p:cNvPr id="13" name="Рисунок 12" descr="Изображение выглядит как человек, ноутбук, внутренний, компьютер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7CDF9537-9FA1-47AB-8622-630165E59297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258" b="10258"/>
          <a:stretch>
            <a:fillRect/>
          </a:stretch>
        </p:blipFill>
        <p:spPr/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31D7204-A5BB-4B59-ABB4-BFACF36F5D48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комментатор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5A11F367-C9E7-4D91-BF81-E45608E07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2400" dirty="0"/>
              <a:t>Гонзо-журналист</a:t>
            </a:r>
          </a:p>
        </p:txBody>
      </p:sp>
      <p:pic>
        <p:nvPicPr>
          <p:cNvPr id="15" name="Рисунок 14" descr="Изображение выглядит как газета, текс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04111044-F6A7-4164-91A4-610883B51D39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302" b="14302"/>
          <a:stretch>
            <a:fillRect/>
          </a:stretch>
        </p:blipFill>
        <p:spPr/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6F1C41D1-9C17-416D-A979-939D470409B5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Ведущий программ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394E2817-8A52-4407-90E7-F02C9E64F5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sz="2400" dirty="0"/>
              <a:t>репортёр</a:t>
            </a:r>
          </a:p>
        </p:txBody>
      </p:sp>
      <p:pic>
        <p:nvPicPr>
          <p:cNvPr id="18" name="Рисунок 17" descr="Изображение выглядит как человек, здание, внешний, мужч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C54DAC00-EAD5-4BC2-8096-68608556C996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232" b="14232"/>
          <a:stretch>
            <a:fillRect/>
          </a:stretch>
        </p:blipFill>
        <p:spPr/>
      </p:pic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3818854B-7F5C-48E8-BC88-1E848FD8D15E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корреспондент</a:t>
            </a:r>
          </a:p>
        </p:txBody>
      </p:sp>
    </p:spTree>
    <p:extLst>
      <p:ext uri="{BB962C8B-B14F-4D97-AF65-F5344CB8AC3E}">
        <p14:creationId xmlns:p14="http://schemas.microsoft.com/office/powerpoint/2010/main" xmlns="" val="148511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8E1DDAD8-1D10-4640-A034-BE90015E37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52FE7688-721D-4A97-B007-BDE056094D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xmlns="" id="{9E73A810-8571-4A9D-A3CB-336933AB4C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 cstate="print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3C44F4-F08F-4C41-9324-740505254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519" y="618518"/>
            <a:ext cx="3084891" cy="1478570"/>
          </a:xfrm>
        </p:spPr>
        <p:txBody>
          <a:bodyPr>
            <a:normAutofit/>
          </a:bodyPr>
          <a:lstStyle/>
          <a:p>
            <a:r>
              <a:rPr lang="ru-RU" sz="3200"/>
              <a:t>Творческие профессии. искусство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39483AA-638C-4F17-9461-7784C60B0A1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7294" r="10045"/>
          <a:stretch/>
        </p:blipFill>
        <p:spPr>
          <a:xfrm>
            <a:off x="-5597" y="10"/>
            <a:ext cx="7558541" cy="6857990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FD642FB6-2808-4BC5-AE0B-7302C24B78A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0B0B8F04-D9A7-48E5-A29C-51A66B59DFF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xmlns="" id="{D6D18883-6BFF-42BB-8088-FCCF83F9CFC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xmlns="" id="{1D0FEFB3-A009-4D0F-9107-C0B17786FB0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78E86C7F-B981-4448-8A1A-856F7124FF4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xmlns="" id="{4C6CFFD9-BA00-4184-8310-5FC9550954F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xmlns="" id="{A1892DF3-4848-496C-8664-DFD32EE2508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xmlns="" id="{D6DB8C30-651E-4D8F-A70C-163FC584273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xmlns="" id="{563DFB81-F969-4F44-BA6C-6347956423F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xmlns="" id="{8E5DE346-AFCA-40DA-B5E2-93A86EA54C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14">
              <a:extLst>
                <a:ext uri="{FF2B5EF4-FFF2-40B4-BE49-F238E27FC236}">
                  <a16:creationId xmlns:a16="http://schemas.microsoft.com/office/drawing/2014/main" xmlns="" id="{77A34306-2AE8-43D0-9686-E97B3B53FE3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15">
              <a:extLst>
                <a:ext uri="{FF2B5EF4-FFF2-40B4-BE49-F238E27FC236}">
                  <a16:creationId xmlns:a16="http://schemas.microsoft.com/office/drawing/2014/main" xmlns="" id="{B9CC10F0-FFCD-4CB9-AF4C-22722D20B75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16">
              <a:extLst>
                <a:ext uri="{FF2B5EF4-FFF2-40B4-BE49-F238E27FC236}">
                  <a16:creationId xmlns:a16="http://schemas.microsoft.com/office/drawing/2014/main" xmlns="" id="{2A6B0E38-C962-4491-BFDA-75378B4D674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17">
              <a:extLst>
                <a:ext uri="{FF2B5EF4-FFF2-40B4-BE49-F238E27FC236}">
                  <a16:creationId xmlns:a16="http://schemas.microsoft.com/office/drawing/2014/main" xmlns="" id="{655F640B-8407-487C-8696-F47451478E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18">
              <a:extLst>
                <a:ext uri="{FF2B5EF4-FFF2-40B4-BE49-F238E27FC236}">
                  <a16:creationId xmlns:a16="http://schemas.microsoft.com/office/drawing/2014/main" xmlns="" id="{FAB4F099-4FF6-4410-A5B9-2A5355719C9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19">
              <a:extLst>
                <a:ext uri="{FF2B5EF4-FFF2-40B4-BE49-F238E27FC236}">
                  <a16:creationId xmlns:a16="http://schemas.microsoft.com/office/drawing/2014/main" xmlns="" id="{6FE80B6E-3DA9-4304-9925-12E578C4E9B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20">
              <a:extLst>
                <a:ext uri="{FF2B5EF4-FFF2-40B4-BE49-F238E27FC236}">
                  <a16:creationId xmlns:a16="http://schemas.microsoft.com/office/drawing/2014/main" xmlns="" id="{67D1CB75-0CBA-4E13-924C-21F221D7BF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21">
              <a:extLst>
                <a:ext uri="{FF2B5EF4-FFF2-40B4-BE49-F238E27FC236}">
                  <a16:creationId xmlns:a16="http://schemas.microsoft.com/office/drawing/2014/main" xmlns="" id="{F2CC783B-FA45-4777-A76A-982B285C7C4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Freeform 22">
              <a:extLst>
                <a:ext uri="{FF2B5EF4-FFF2-40B4-BE49-F238E27FC236}">
                  <a16:creationId xmlns:a16="http://schemas.microsoft.com/office/drawing/2014/main" xmlns="" id="{D68F4DD3-D736-4B78-972E-F5128CFBE7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1" name="Freeform 23">
              <a:extLst>
                <a:ext uri="{FF2B5EF4-FFF2-40B4-BE49-F238E27FC236}">
                  <a16:creationId xmlns:a16="http://schemas.microsoft.com/office/drawing/2014/main" xmlns="" id="{B14AF103-15B3-4796-A71A-297D37E1763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24">
              <a:extLst>
                <a:ext uri="{FF2B5EF4-FFF2-40B4-BE49-F238E27FC236}">
                  <a16:creationId xmlns:a16="http://schemas.microsoft.com/office/drawing/2014/main" xmlns="" id="{B0B240FB-0453-4B6F-9F9B-C2C3305AC5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25">
              <a:extLst>
                <a:ext uri="{FF2B5EF4-FFF2-40B4-BE49-F238E27FC236}">
                  <a16:creationId xmlns:a16="http://schemas.microsoft.com/office/drawing/2014/main" xmlns="" id="{EBBBDCEE-433E-40F3-B49D-375CB162A88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26">
              <a:extLst>
                <a:ext uri="{FF2B5EF4-FFF2-40B4-BE49-F238E27FC236}">
                  <a16:creationId xmlns:a16="http://schemas.microsoft.com/office/drawing/2014/main" xmlns="" id="{09B123C6-141E-4A37-B5A7-27E7764FA1F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27">
              <a:extLst>
                <a:ext uri="{FF2B5EF4-FFF2-40B4-BE49-F238E27FC236}">
                  <a16:creationId xmlns:a16="http://schemas.microsoft.com/office/drawing/2014/main" xmlns="" id="{1FA1F521-36A1-49FF-84A7-229E8970F7C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28">
              <a:extLst>
                <a:ext uri="{FF2B5EF4-FFF2-40B4-BE49-F238E27FC236}">
                  <a16:creationId xmlns:a16="http://schemas.microsoft.com/office/drawing/2014/main" xmlns="" id="{DE512F89-D901-4487-A42C-02345EC5FC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29">
              <a:extLst>
                <a:ext uri="{FF2B5EF4-FFF2-40B4-BE49-F238E27FC236}">
                  <a16:creationId xmlns:a16="http://schemas.microsoft.com/office/drawing/2014/main" xmlns="" id="{ED3ED0E5-3226-4B78-B3EA-C591824B897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30">
              <a:extLst>
                <a:ext uri="{FF2B5EF4-FFF2-40B4-BE49-F238E27FC236}">
                  <a16:creationId xmlns:a16="http://schemas.microsoft.com/office/drawing/2014/main" xmlns="" id="{9CBB1F68-B6DE-4ECF-B20F-328F9811E2F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31">
              <a:extLst>
                <a:ext uri="{FF2B5EF4-FFF2-40B4-BE49-F238E27FC236}">
                  <a16:creationId xmlns:a16="http://schemas.microsoft.com/office/drawing/2014/main" xmlns="" id="{A566C551-9523-4D97-A8CF-5C91F436C5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32">
              <a:extLst>
                <a:ext uri="{FF2B5EF4-FFF2-40B4-BE49-F238E27FC236}">
                  <a16:creationId xmlns:a16="http://schemas.microsoft.com/office/drawing/2014/main" xmlns="" id="{9E166BA0-9268-4419-9332-2D30C212397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xmlns="" id="{B700C031-AA54-4DC7-B8A2-2569B3FA65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2" name="Freeform 34">
              <a:extLst>
                <a:ext uri="{FF2B5EF4-FFF2-40B4-BE49-F238E27FC236}">
                  <a16:creationId xmlns:a16="http://schemas.microsoft.com/office/drawing/2014/main" xmlns="" id="{03045EC8-ECC8-473F-8786-DE266F05B15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3" name="Freeform 35">
              <a:extLst>
                <a:ext uri="{FF2B5EF4-FFF2-40B4-BE49-F238E27FC236}">
                  <a16:creationId xmlns:a16="http://schemas.microsoft.com/office/drawing/2014/main" xmlns="" id="{9337EBA2-5088-4A44-8C0B-A6EE78989CF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36">
              <a:extLst>
                <a:ext uri="{FF2B5EF4-FFF2-40B4-BE49-F238E27FC236}">
                  <a16:creationId xmlns:a16="http://schemas.microsoft.com/office/drawing/2014/main" xmlns="" id="{3486A705-2593-45C9-A13E-8E2FB7C3543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37">
              <a:extLst>
                <a:ext uri="{FF2B5EF4-FFF2-40B4-BE49-F238E27FC236}">
                  <a16:creationId xmlns:a16="http://schemas.microsoft.com/office/drawing/2014/main" xmlns="" id="{F357321C-6DEE-4D02-A997-75E47EE0E0E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38">
              <a:extLst>
                <a:ext uri="{FF2B5EF4-FFF2-40B4-BE49-F238E27FC236}">
                  <a16:creationId xmlns:a16="http://schemas.microsoft.com/office/drawing/2014/main" xmlns="" id="{D0B8F87F-3530-4BCD-A8E5-C1B83707B55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39">
              <a:extLst>
                <a:ext uri="{FF2B5EF4-FFF2-40B4-BE49-F238E27FC236}">
                  <a16:creationId xmlns:a16="http://schemas.microsoft.com/office/drawing/2014/main" xmlns="" id="{5BE86BA3-AB0E-4F70-A552-0D9EB9E98E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40">
              <a:extLst>
                <a:ext uri="{FF2B5EF4-FFF2-40B4-BE49-F238E27FC236}">
                  <a16:creationId xmlns:a16="http://schemas.microsoft.com/office/drawing/2014/main" xmlns="" id="{DF5FE773-B9AE-4A3F-8EDC-165CE579BDC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41">
              <a:extLst>
                <a:ext uri="{FF2B5EF4-FFF2-40B4-BE49-F238E27FC236}">
                  <a16:creationId xmlns:a16="http://schemas.microsoft.com/office/drawing/2014/main" xmlns="" id="{4A03D7BE-B358-4F8B-85EA-65E0CBF2D1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42">
              <a:extLst>
                <a:ext uri="{FF2B5EF4-FFF2-40B4-BE49-F238E27FC236}">
                  <a16:creationId xmlns:a16="http://schemas.microsoft.com/office/drawing/2014/main" xmlns="" id="{A6548877-0957-435B-A419-389A278E57E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43">
              <a:extLst>
                <a:ext uri="{FF2B5EF4-FFF2-40B4-BE49-F238E27FC236}">
                  <a16:creationId xmlns:a16="http://schemas.microsoft.com/office/drawing/2014/main" xmlns="" id="{B2D5EA95-9E60-468A-8DA1-40F05C9BDA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44">
              <a:extLst>
                <a:ext uri="{FF2B5EF4-FFF2-40B4-BE49-F238E27FC236}">
                  <a16:creationId xmlns:a16="http://schemas.microsoft.com/office/drawing/2014/main" xmlns="" id="{C9B409CE-11E5-40D1-8C9B-86614EAE2A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xmlns="" id="{9E594AF5-DB50-4227-AC2F-10EE5233C41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4" name="Freeform 46">
              <a:extLst>
                <a:ext uri="{FF2B5EF4-FFF2-40B4-BE49-F238E27FC236}">
                  <a16:creationId xmlns:a16="http://schemas.microsoft.com/office/drawing/2014/main" xmlns="" id="{9335DCAF-74A2-4994-B5BF-1C079A40A54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47">
              <a:extLst>
                <a:ext uri="{FF2B5EF4-FFF2-40B4-BE49-F238E27FC236}">
                  <a16:creationId xmlns:a16="http://schemas.microsoft.com/office/drawing/2014/main" xmlns="" id="{1DC8E1A2-0C6B-4BA9-85F4-3645AED5DE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6" name="Freeform 48">
              <a:extLst>
                <a:ext uri="{FF2B5EF4-FFF2-40B4-BE49-F238E27FC236}">
                  <a16:creationId xmlns:a16="http://schemas.microsoft.com/office/drawing/2014/main" xmlns="" id="{28F38DE0-3BEE-441A-8212-E77DA2328A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7" name="Freeform 49">
              <a:extLst>
                <a:ext uri="{FF2B5EF4-FFF2-40B4-BE49-F238E27FC236}">
                  <a16:creationId xmlns:a16="http://schemas.microsoft.com/office/drawing/2014/main" xmlns="" id="{AE81208E-D239-496C-A312-506B0241B3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8" name="Freeform 50">
              <a:extLst>
                <a:ext uri="{FF2B5EF4-FFF2-40B4-BE49-F238E27FC236}">
                  <a16:creationId xmlns:a16="http://schemas.microsoft.com/office/drawing/2014/main" xmlns="" id="{242FE966-DDA4-4668-B8D6-C4B0D4C78E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51">
              <a:extLst>
                <a:ext uri="{FF2B5EF4-FFF2-40B4-BE49-F238E27FC236}">
                  <a16:creationId xmlns:a16="http://schemas.microsoft.com/office/drawing/2014/main" xmlns="" id="{FB0A5F60-550F-4025-9DCE-6F42A7C064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Freeform 52">
              <a:extLst>
                <a:ext uri="{FF2B5EF4-FFF2-40B4-BE49-F238E27FC236}">
                  <a16:creationId xmlns:a16="http://schemas.microsoft.com/office/drawing/2014/main" xmlns="" id="{D7B61D18-4A61-44C9-A809-40639E8C1D9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1" name="Freeform 53">
              <a:extLst>
                <a:ext uri="{FF2B5EF4-FFF2-40B4-BE49-F238E27FC236}">
                  <a16:creationId xmlns:a16="http://schemas.microsoft.com/office/drawing/2014/main" xmlns="" id="{CB26E7EB-DC12-4BA7-B5DE-09EF2C1D0A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54">
              <a:extLst>
                <a:ext uri="{FF2B5EF4-FFF2-40B4-BE49-F238E27FC236}">
                  <a16:creationId xmlns:a16="http://schemas.microsoft.com/office/drawing/2014/main" xmlns="" id="{921237B4-9D85-4611-851F-5DBD71544AE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55">
              <a:extLst>
                <a:ext uri="{FF2B5EF4-FFF2-40B4-BE49-F238E27FC236}">
                  <a16:creationId xmlns:a16="http://schemas.microsoft.com/office/drawing/2014/main" xmlns="" id="{C91509DE-9FAA-4E84-BCC1-CDDBEA8AC01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56">
              <a:extLst>
                <a:ext uri="{FF2B5EF4-FFF2-40B4-BE49-F238E27FC236}">
                  <a16:creationId xmlns:a16="http://schemas.microsoft.com/office/drawing/2014/main" xmlns="" id="{C7029B06-6A09-4E46-BA86-F3C66DBDD48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57">
              <a:extLst>
                <a:ext uri="{FF2B5EF4-FFF2-40B4-BE49-F238E27FC236}">
                  <a16:creationId xmlns:a16="http://schemas.microsoft.com/office/drawing/2014/main" xmlns="" id="{FF4ACFBF-D1F2-47B1-B0EB-F08C6508BDC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58">
              <a:extLst>
                <a:ext uri="{FF2B5EF4-FFF2-40B4-BE49-F238E27FC236}">
                  <a16:creationId xmlns:a16="http://schemas.microsoft.com/office/drawing/2014/main" xmlns="" id="{A6FD1991-3A0E-4F63-BAD9-A98C2986048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2" name="Объект 11">
            <a:extLst>
              <a:ext uri="{FF2B5EF4-FFF2-40B4-BE49-F238E27FC236}">
                <a16:creationId xmlns:a16="http://schemas.microsoft.com/office/drawing/2014/main" xmlns="" id="{31256ADF-0D00-45DB-86B6-5FE0AE332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2519" y="2249487"/>
            <a:ext cx="3084892" cy="3541714"/>
          </a:xfrm>
        </p:spPr>
        <p:txBody>
          <a:bodyPr>
            <a:normAutofit/>
          </a:bodyPr>
          <a:lstStyle/>
          <a:p>
            <a:r>
              <a:rPr lang="ru-RU" sz="1800"/>
              <a:t>Художественное творчество: художник, художник-иллюстратор, художник-оформитель, художник-декоратор, художник по костюмам, художник-мультипликатор и др.</a:t>
            </a:r>
          </a:p>
        </p:txBody>
      </p:sp>
    </p:spTree>
    <p:extLst>
      <p:ext uri="{BB962C8B-B14F-4D97-AF65-F5344CB8AC3E}">
        <p14:creationId xmlns:p14="http://schemas.microsoft.com/office/powerpoint/2010/main" xmlns="" val="83291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>
            <a:extLst>
              <a:ext uri="{FF2B5EF4-FFF2-40B4-BE49-F238E27FC236}">
                <a16:creationId xmlns:a16="http://schemas.microsoft.com/office/drawing/2014/main" xmlns="" id="{2C113195-43EA-4B6A-B281-C0458D9263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79" name="Rectangle 78">
              <a:extLst>
                <a:ext uri="{FF2B5EF4-FFF2-40B4-BE49-F238E27FC236}">
                  <a16:creationId xmlns:a16="http://schemas.microsoft.com/office/drawing/2014/main" xmlns="" id="{27DEAF6E-67FE-4877-B38B-0F2BF785768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0" name="Picture 2">
              <a:extLst>
                <a:ext uri="{FF2B5EF4-FFF2-40B4-BE49-F238E27FC236}">
                  <a16:creationId xmlns:a16="http://schemas.microsoft.com/office/drawing/2014/main" xmlns="" id="{F60C980E-E723-46CF-9296-C7BBA4DB83C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 cstate="print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98D36904-1712-4C81-B063-66E1D4777F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640302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83" name="Rectangle 5">
              <a:extLst>
                <a:ext uri="{FF2B5EF4-FFF2-40B4-BE49-F238E27FC236}">
                  <a16:creationId xmlns:a16="http://schemas.microsoft.com/office/drawing/2014/main" xmlns="" id="{BEA28722-E2AF-4D8D-9E59-65B94630A3D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84" name="Freeform 6">
              <a:extLst>
                <a:ext uri="{FF2B5EF4-FFF2-40B4-BE49-F238E27FC236}">
                  <a16:creationId xmlns:a16="http://schemas.microsoft.com/office/drawing/2014/main" xmlns="" id="{A279E077-7DAF-4B93-BE2C-98F6B13A11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7">
              <a:extLst>
                <a:ext uri="{FF2B5EF4-FFF2-40B4-BE49-F238E27FC236}">
                  <a16:creationId xmlns:a16="http://schemas.microsoft.com/office/drawing/2014/main" xmlns="" id="{E78603D6-020D-4269-95E5-2E17499DA5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Rectangle 8">
              <a:extLst>
                <a:ext uri="{FF2B5EF4-FFF2-40B4-BE49-F238E27FC236}">
                  <a16:creationId xmlns:a16="http://schemas.microsoft.com/office/drawing/2014/main" xmlns="" id="{CE9500AA-AB8C-4023-967A-11555F0F48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87" name="Freeform 9">
              <a:extLst>
                <a:ext uri="{FF2B5EF4-FFF2-40B4-BE49-F238E27FC236}">
                  <a16:creationId xmlns:a16="http://schemas.microsoft.com/office/drawing/2014/main" xmlns="" id="{1B716630-BD94-436E-9E9C-5D534092DF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10">
              <a:extLst>
                <a:ext uri="{FF2B5EF4-FFF2-40B4-BE49-F238E27FC236}">
                  <a16:creationId xmlns:a16="http://schemas.microsoft.com/office/drawing/2014/main" xmlns="" id="{4CE6FCD2-8177-4A45-88ED-A2B986102D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11">
              <a:extLst>
                <a:ext uri="{FF2B5EF4-FFF2-40B4-BE49-F238E27FC236}">
                  <a16:creationId xmlns:a16="http://schemas.microsoft.com/office/drawing/2014/main" xmlns="" id="{E32BEED2-100A-48B2-B552-07B54EEC48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12">
              <a:extLst>
                <a:ext uri="{FF2B5EF4-FFF2-40B4-BE49-F238E27FC236}">
                  <a16:creationId xmlns:a16="http://schemas.microsoft.com/office/drawing/2014/main" xmlns="" id="{839DB29D-A8C6-484A-A747-14733D5B3C9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13">
              <a:extLst>
                <a:ext uri="{FF2B5EF4-FFF2-40B4-BE49-F238E27FC236}">
                  <a16:creationId xmlns:a16="http://schemas.microsoft.com/office/drawing/2014/main" xmlns="" id="{B1A468B2-ABD1-447D-89DC-7A9CFBBCBA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14">
              <a:extLst>
                <a:ext uri="{FF2B5EF4-FFF2-40B4-BE49-F238E27FC236}">
                  <a16:creationId xmlns:a16="http://schemas.microsoft.com/office/drawing/2014/main" xmlns="" id="{219C1A45-C8B0-48AE-B5A9-A1B40B43BB8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15">
              <a:extLst>
                <a:ext uri="{FF2B5EF4-FFF2-40B4-BE49-F238E27FC236}">
                  <a16:creationId xmlns:a16="http://schemas.microsoft.com/office/drawing/2014/main" xmlns="" id="{F2910D68-E982-47F7-A53C-ABA0CB34F7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16">
              <a:extLst>
                <a:ext uri="{FF2B5EF4-FFF2-40B4-BE49-F238E27FC236}">
                  <a16:creationId xmlns:a16="http://schemas.microsoft.com/office/drawing/2014/main" xmlns="" id="{C4B84BAD-BCB3-4BF2-8A3C-3391BF4AB6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Freeform 17">
              <a:extLst>
                <a:ext uri="{FF2B5EF4-FFF2-40B4-BE49-F238E27FC236}">
                  <a16:creationId xmlns:a16="http://schemas.microsoft.com/office/drawing/2014/main" xmlns="" id="{522D8CE7-E27B-4BAE-962D-AAC0D66E48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6" name="Freeform 18">
              <a:extLst>
                <a:ext uri="{FF2B5EF4-FFF2-40B4-BE49-F238E27FC236}">
                  <a16:creationId xmlns:a16="http://schemas.microsoft.com/office/drawing/2014/main" xmlns="" id="{1042B4B5-2D6F-405A-A112-D5F96027E9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19">
              <a:extLst>
                <a:ext uri="{FF2B5EF4-FFF2-40B4-BE49-F238E27FC236}">
                  <a16:creationId xmlns:a16="http://schemas.microsoft.com/office/drawing/2014/main" xmlns="" id="{199F606E-DC72-4CAF-AFF2-58FA0121E6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20">
              <a:extLst>
                <a:ext uri="{FF2B5EF4-FFF2-40B4-BE49-F238E27FC236}">
                  <a16:creationId xmlns:a16="http://schemas.microsoft.com/office/drawing/2014/main" xmlns="" id="{C949CB30-1690-4B14-954A-4FA9637CEF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21">
              <a:extLst>
                <a:ext uri="{FF2B5EF4-FFF2-40B4-BE49-F238E27FC236}">
                  <a16:creationId xmlns:a16="http://schemas.microsoft.com/office/drawing/2014/main" xmlns="" id="{84EE3B4E-AE37-4F27-B6AC-FF20B9BE33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22">
              <a:extLst>
                <a:ext uri="{FF2B5EF4-FFF2-40B4-BE49-F238E27FC236}">
                  <a16:creationId xmlns:a16="http://schemas.microsoft.com/office/drawing/2014/main" xmlns="" id="{798942D8-2074-4A7F-AD65-7564D8C3B7E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23">
              <a:extLst>
                <a:ext uri="{FF2B5EF4-FFF2-40B4-BE49-F238E27FC236}">
                  <a16:creationId xmlns:a16="http://schemas.microsoft.com/office/drawing/2014/main" xmlns="" id="{D4324684-C1DE-4AF8-B17D-917AD23FE65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24">
              <a:extLst>
                <a:ext uri="{FF2B5EF4-FFF2-40B4-BE49-F238E27FC236}">
                  <a16:creationId xmlns:a16="http://schemas.microsoft.com/office/drawing/2014/main" xmlns="" id="{A4C18B6C-86CE-40F9-919C-9490AD3E30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25">
              <a:extLst>
                <a:ext uri="{FF2B5EF4-FFF2-40B4-BE49-F238E27FC236}">
                  <a16:creationId xmlns:a16="http://schemas.microsoft.com/office/drawing/2014/main" xmlns="" id="{72DB2464-DEE2-4EB2-9FB2-46768EE680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26">
              <a:extLst>
                <a:ext uri="{FF2B5EF4-FFF2-40B4-BE49-F238E27FC236}">
                  <a16:creationId xmlns:a16="http://schemas.microsoft.com/office/drawing/2014/main" xmlns="" id="{56E24DAD-4831-4565-ACE0-E7FDBC6542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27">
              <a:extLst>
                <a:ext uri="{FF2B5EF4-FFF2-40B4-BE49-F238E27FC236}">
                  <a16:creationId xmlns:a16="http://schemas.microsoft.com/office/drawing/2014/main" xmlns="" id="{ADB70D91-E74C-433F-9BCD-587B935611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28">
              <a:extLst>
                <a:ext uri="{FF2B5EF4-FFF2-40B4-BE49-F238E27FC236}">
                  <a16:creationId xmlns:a16="http://schemas.microsoft.com/office/drawing/2014/main" xmlns="" id="{E982042F-EEF5-49A7-87B3-43F9296995A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Freeform 29">
              <a:extLst>
                <a:ext uri="{FF2B5EF4-FFF2-40B4-BE49-F238E27FC236}">
                  <a16:creationId xmlns:a16="http://schemas.microsoft.com/office/drawing/2014/main" xmlns="" id="{54806968-8087-4915-B489-2BE793DD2AC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8" name="Freeform 30">
              <a:extLst>
                <a:ext uri="{FF2B5EF4-FFF2-40B4-BE49-F238E27FC236}">
                  <a16:creationId xmlns:a16="http://schemas.microsoft.com/office/drawing/2014/main" xmlns="" id="{A937487D-58AA-4E9D-966F-85938FA868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31">
              <a:extLst>
                <a:ext uri="{FF2B5EF4-FFF2-40B4-BE49-F238E27FC236}">
                  <a16:creationId xmlns:a16="http://schemas.microsoft.com/office/drawing/2014/main" xmlns="" id="{FDA6755A-0790-476D-86D7-F95215FADD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32">
              <a:extLst>
                <a:ext uri="{FF2B5EF4-FFF2-40B4-BE49-F238E27FC236}">
                  <a16:creationId xmlns:a16="http://schemas.microsoft.com/office/drawing/2014/main" xmlns="" id="{A951E2B3-F005-4EDC-B890-F93D63F120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Rectangle 33">
              <a:extLst>
                <a:ext uri="{FF2B5EF4-FFF2-40B4-BE49-F238E27FC236}">
                  <a16:creationId xmlns:a16="http://schemas.microsoft.com/office/drawing/2014/main" xmlns="" id="{466F4EF3-7ED2-4EC7-8F76-4AD87CD1E5D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12" name="Freeform 34">
              <a:extLst>
                <a:ext uri="{FF2B5EF4-FFF2-40B4-BE49-F238E27FC236}">
                  <a16:creationId xmlns:a16="http://schemas.microsoft.com/office/drawing/2014/main" xmlns="" id="{521BF1A3-D416-49F9-A1D2-4C7B3218B5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35">
              <a:extLst>
                <a:ext uri="{FF2B5EF4-FFF2-40B4-BE49-F238E27FC236}">
                  <a16:creationId xmlns:a16="http://schemas.microsoft.com/office/drawing/2014/main" xmlns="" id="{F6C16CF8-3F09-4C17-94A6-42BCABB669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36">
              <a:extLst>
                <a:ext uri="{FF2B5EF4-FFF2-40B4-BE49-F238E27FC236}">
                  <a16:creationId xmlns:a16="http://schemas.microsoft.com/office/drawing/2014/main" xmlns="" id="{B667C1A8-CDB1-4FD0-A3F6-0E035C7CAA9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37">
              <a:extLst>
                <a:ext uri="{FF2B5EF4-FFF2-40B4-BE49-F238E27FC236}">
                  <a16:creationId xmlns:a16="http://schemas.microsoft.com/office/drawing/2014/main" xmlns="" id="{0B2B73AB-248E-49DB-8ED2-3FCB0A0D89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38">
              <a:extLst>
                <a:ext uri="{FF2B5EF4-FFF2-40B4-BE49-F238E27FC236}">
                  <a16:creationId xmlns:a16="http://schemas.microsoft.com/office/drawing/2014/main" xmlns="" id="{8411F083-5CD4-4569-BA08-059B5CA9A8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39">
              <a:extLst>
                <a:ext uri="{FF2B5EF4-FFF2-40B4-BE49-F238E27FC236}">
                  <a16:creationId xmlns:a16="http://schemas.microsoft.com/office/drawing/2014/main" xmlns="" id="{AF78C2C2-8584-4B3B-9AF8-E7FF368FA79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40">
              <a:extLst>
                <a:ext uri="{FF2B5EF4-FFF2-40B4-BE49-F238E27FC236}">
                  <a16:creationId xmlns:a16="http://schemas.microsoft.com/office/drawing/2014/main" xmlns="" id="{40934674-5C07-4146-B556-4A271D9968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41">
              <a:extLst>
                <a:ext uri="{FF2B5EF4-FFF2-40B4-BE49-F238E27FC236}">
                  <a16:creationId xmlns:a16="http://schemas.microsoft.com/office/drawing/2014/main" xmlns="" id="{D970276A-A310-41DB-B917-D7D3465667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42">
              <a:extLst>
                <a:ext uri="{FF2B5EF4-FFF2-40B4-BE49-F238E27FC236}">
                  <a16:creationId xmlns:a16="http://schemas.microsoft.com/office/drawing/2014/main" xmlns="" id="{EEEC747F-78C5-4212-8ACE-BB4B7D2480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1" name="Freeform 43">
              <a:extLst>
                <a:ext uri="{FF2B5EF4-FFF2-40B4-BE49-F238E27FC236}">
                  <a16:creationId xmlns:a16="http://schemas.microsoft.com/office/drawing/2014/main" xmlns="" id="{821AE83F-022D-41AF-A219-992ACE1E005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2" name="Freeform 44">
              <a:extLst>
                <a:ext uri="{FF2B5EF4-FFF2-40B4-BE49-F238E27FC236}">
                  <a16:creationId xmlns:a16="http://schemas.microsoft.com/office/drawing/2014/main" xmlns="" id="{EF049934-C636-4279-91F0-ED3121923E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3" name="Rectangle 45">
              <a:extLst>
                <a:ext uri="{FF2B5EF4-FFF2-40B4-BE49-F238E27FC236}">
                  <a16:creationId xmlns:a16="http://schemas.microsoft.com/office/drawing/2014/main" xmlns="" id="{8588DF1D-2DD2-499F-9384-29C92277FA9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24" name="Freeform 46">
              <a:extLst>
                <a:ext uri="{FF2B5EF4-FFF2-40B4-BE49-F238E27FC236}">
                  <a16:creationId xmlns:a16="http://schemas.microsoft.com/office/drawing/2014/main" xmlns="" id="{DF555F2B-5E3D-438F-89A8-EABA91A72D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5" name="Freeform 47">
              <a:extLst>
                <a:ext uri="{FF2B5EF4-FFF2-40B4-BE49-F238E27FC236}">
                  <a16:creationId xmlns:a16="http://schemas.microsoft.com/office/drawing/2014/main" xmlns="" id="{006B22A5-B971-42EE-9141-E65B4EF26B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6" name="Freeform 48">
              <a:extLst>
                <a:ext uri="{FF2B5EF4-FFF2-40B4-BE49-F238E27FC236}">
                  <a16:creationId xmlns:a16="http://schemas.microsoft.com/office/drawing/2014/main" xmlns="" id="{3AA529FD-59E0-4B70-94C1-D0541A632D2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7" name="Freeform 49">
              <a:extLst>
                <a:ext uri="{FF2B5EF4-FFF2-40B4-BE49-F238E27FC236}">
                  <a16:creationId xmlns:a16="http://schemas.microsoft.com/office/drawing/2014/main" xmlns="" id="{ABAFA9C1-3649-4F7F-81D0-69DF79195A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8" name="Freeform 50">
              <a:extLst>
                <a:ext uri="{FF2B5EF4-FFF2-40B4-BE49-F238E27FC236}">
                  <a16:creationId xmlns:a16="http://schemas.microsoft.com/office/drawing/2014/main" xmlns="" id="{D3CCFACE-F8B9-45E4-8F31-797E1C677E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9" name="Freeform 51">
              <a:extLst>
                <a:ext uri="{FF2B5EF4-FFF2-40B4-BE49-F238E27FC236}">
                  <a16:creationId xmlns:a16="http://schemas.microsoft.com/office/drawing/2014/main" xmlns="" id="{D9F7B9DB-1C45-4CD5-A025-F49F84F12D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0" name="Freeform 52">
              <a:extLst>
                <a:ext uri="{FF2B5EF4-FFF2-40B4-BE49-F238E27FC236}">
                  <a16:creationId xmlns:a16="http://schemas.microsoft.com/office/drawing/2014/main" xmlns="" id="{3E76F16C-AE46-486F-B365-837F8E2AD2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1" name="Freeform 53">
              <a:extLst>
                <a:ext uri="{FF2B5EF4-FFF2-40B4-BE49-F238E27FC236}">
                  <a16:creationId xmlns:a16="http://schemas.microsoft.com/office/drawing/2014/main" xmlns="" id="{1B26D62F-5620-4D58-B99D-D4149B7D2DF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2" name="Freeform 54">
              <a:extLst>
                <a:ext uri="{FF2B5EF4-FFF2-40B4-BE49-F238E27FC236}">
                  <a16:creationId xmlns:a16="http://schemas.microsoft.com/office/drawing/2014/main" xmlns="" id="{D7E1F06E-43A3-4960-A8A9-5B5FF2D1E5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3" name="Freeform 55">
              <a:extLst>
                <a:ext uri="{FF2B5EF4-FFF2-40B4-BE49-F238E27FC236}">
                  <a16:creationId xmlns:a16="http://schemas.microsoft.com/office/drawing/2014/main" xmlns="" id="{67976099-4433-463C-A8CB-2B2E9522B27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4" name="Freeform 56">
              <a:extLst>
                <a:ext uri="{FF2B5EF4-FFF2-40B4-BE49-F238E27FC236}">
                  <a16:creationId xmlns:a16="http://schemas.microsoft.com/office/drawing/2014/main" xmlns="" id="{48D4F79B-7C11-4960-8519-A1987A346D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5" name="Freeform 57">
              <a:extLst>
                <a:ext uri="{FF2B5EF4-FFF2-40B4-BE49-F238E27FC236}">
                  <a16:creationId xmlns:a16="http://schemas.microsoft.com/office/drawing/2014/main" xmlns="" id="{701CA4FF-5ECD-40A8-8795-F72A2EF6F8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6" name="Freeform 58">
              <a:extLst>
                <a:ext uri="{FF2B5EF4-FFF2-40B4-BE49-F238E27FC236}">
                  <a16:creationId xmlns:a16="http://schemas.microsoft.com/office/drawing/2014/main" xmlns="" id="{7593ABCC-9855-4EB5-9344-0FA5E1F20F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F21BEC-105E-4CF1-835E-81AC0A8F9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353" y="618518"/>
            <a:ext cx="4413736" cy="1478570"/>
          </a:xfrm>
        </p:spPr>
        <p:txBody>
          <a:bodyPr>
            <a:normAutofit fontScale="90000"/>
          </a:bodyPr>
          <a:lstStyle/>
          <a:p>
            <a:r>
              <a:rPr lang="ru-RU" dirty="0"/>
              <a:t>У Мариинского театра есть отдельные цеха для производства декораций</a:t>
            </a:r>
          </a:p>
        </p:txBody>
      </p:sp>
      <p:pic>
        <p:nvPicPr>
          <p:cNvPr id="73" name="Объект 4">
            <a:extLst>
              <a:ext uri="{FF2B5EF4-FFF2-40B4-BE49-F238E27FC236}">
                <a16:creationId xmlns:a16="http://schemas.microsoft.com/office/drawing/2014/main" xmlns="" id="{1D9FD3FE-1ECB-49AF-AEB2-A0DEFFE1F9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t="15304" b="542"/>
          <a:stretch/>
        </p:blipFill>
        <p:spPr>
          <a:xfrm>
            <a:off x="-5597" y="1"/>
            <a:ext cx="6101597" cy="3427413"/>
          </a:xfrm>
          <a:custGeom>
            <a:avLst/>
            <a:gdLst>
              <a:gd name="connsiteX0" fmla="*/ 0 w 6101597"/>
              <a:gd name="connsiteY0" fmla="*/ 0 h 3427413"/>
              <a:gd name="connsiteX1" fmla="*/ 6101597 w 6101597"/>
              <a:gd name="connsiteY1" fmla="*/ 0 h 3427413"/>
              <a:gd name="connsiteX2" fmla="*/ 6101597 w 6101597"/>
              <a:gd name="connsiteY2" fmla="*/ 3427413 h 3427413"/>
              <a:gd name="connsiteX3" fmla="*/ 0 w 6101597"/>
              <a:gd name="connsiteY3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27413">
                <a:moveTo>
                  <a:pt x="0" y="0"/>
                </a:moveTo>
                <a:lnTo>
                  <a:pt x="6101597" y="0"/>
                </a:lnTo>
                <a:lnTo>
                  <a:pt x="6101597" y="3427413"/>
                </a:lnTo>
                <a:lnTo>
                  <a:pt x="0" y="3427413"/>
                </a:lnTo>
                <a:close/>
              </a:path>
            </a:pathLst>
          </a:custGeom>
        </p:spPr>
      </p:pic>
      <p:pic>
        <p:nvPicPr>
          <p:cNvPr id="7" name="Объект 3">
            <a:extLst>
              <a:ext uri="{FF2B5EF4-FFF2-40B4-BE49-F238E27FC236}">
                <a16:creationId xmlns:a16="http://schemas.microsoft.com/office/drawing/2014/main" xmlns="" id="{5463A234-B01E-417E-9CC6-228630A5AEE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t="36839" r="1" b="12559"/>
          <a:stretch/>
        </p:blipFill>
        <p:spPr>
          <a:xfrm>
            <a:off x="-5597" y="3427414"/>
            <a:ext cx="6101597" cy="3430587"/>
          </a:xfrm>
          <a:custGeom>
            <a:avLst/>
            <a:gdLst>
              <a:gd name="connsiteX0" fmla="*/ 0 w 6101597"/>
              <a:gd name="connsiteY0" fmla="*/ 0 h 3430587"/>
              <a:gd name="connsiteX1" fmla="*/ 6101597 w 6101597"/>
              <a:gd name="connsiteY1" fmla="*/ 0 h 3430587"/>
              <a:gd name="connsiteX2" fmla="*/ 6101597 w 6101597"/>
              <a:gd name="connsiteY2" fmla="*/ 3430587 h 3430587"/>
              <a:gd name="connsiteX3" fmla="*/ 0 w 6101597"/>
              <a:gd name="connsiteY3" fmla="*/ 3430587 h 343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30587">
                <a:moveTo>
                  <a:pt x="0" y="0"/>
                </a:moveTo>
                <a:lnTo>
                  <a:pt x="6101597" y="0"/>
                </a:lnTo>
                <a:lnTo>
                  <a:pt x="6101597" y="3430587"/>
                </a:lnTo>
                <a:lnTo>
                  <a:pt x="0" y="3430587"/>
                </a:lnTo>
                <a:close/>
              </a:path>
            </a:pathLst>
          </a:custGeom>
        </p:spPr>
      </p:pic>
      <p:sp>
        <p:nvSpPr>
          <p:cNvPr id="75" name="Content Placeholder 74">
            <a:extLst>
              <a:ext uri="{FF2B5EF4-FFF2-40B4-BE49-F238E27FC236}">
                <a16:creationId xmlns:a16="http://schemas.microsoft.com/office/drawing/2014/main" xmlns="" id="{8DF1C8BD-561C-4471-99A6-B208E0E831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45352" y="2249487"/>
            <a:ext cx="4413737" cy="3541714"/>
          </a:xfrm>
        </p:spPr>
        <p:txBody>
          <a:bodyPr>
            <a:normAutofit/>
          </a:bodyPr>
          <a:lstStyle/>
          <a:p>
            <a:endParaRPr lang="en-US"/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xmlns="" id="{2B1ACDB1-A7EB-4159-B316-A230683B71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6093354" y="-464"/>
            <a:ext cx="2646" cy="6858465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xmlns="" id="{AA825E81-DC4F-4A95-86BA-8FD9D638816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-5597" y="3427414"/>
            <a:ext cx="6101597" cy="0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36356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:a16="http://schemas.microsoft.com/office/drawing/2014/main" xmlns="" id="{B36BF4C8-A8D5-4652-AEE5-018EF0345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52428466-3DA4-42F6-9530-034BD4D590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xmlns="" id="{1D4242D0-A942-412D-8865-A926B2B7EF6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xmlns="" id="{1F9DC9F1-2087-45D0-AB95-E828C02598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4" name="Объект 73">
            <a:extLst>
              <a:ext uri="{FF2B5EF4-FFF2-40B4-BE49-F238E27FC236}">
                <a16:creationId xmlns:a16="http://schemas.microsoft.com/office/drawing/2014/main" xmlns="" id="{A4318137-5A1A-4858-9D35-118DE057E88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Изображение выглядит как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23A6626E-CB66-41C2-8866-BDE703411E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39" r="-2" b="26827"/>
          <a:stretch/>
        </p:blipFill>
        <p:spPr>
          <a:xfrm>
            <a:off x="5602514" y="0"/>
            <a:ext cx="6876707" cy="6858000"/>
          </a:xfrm>
          <a:custGeom>
            <a:avLst/>
            <a:gdLst>
              <a:gd name="connsiteX0" fmla="*/ 0 w 7558541"/>
              <a:gd name="connsiteY0" fmla="*/ 0 h 3427413"/>
              <a:gd name="connsiteX1" fmla="*/ 7558541 w 7558541"/>
              <a:gd name="connsiteY1" fmla="*/ 0 h 3427413"/>
              <a:gd name="connsiteX2" fmla="*/ 7558541 w 7558541"/>
              <a:gd name="connsiteY2" fmla="*/ 3427413 h 3427413"/>
              <a:gd name="connsiteX3" fmla="*/ 0 w 7558541"/>
              <a:gd name="connsiteY3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8541" h="3427413">
                <a:moveTo>
                  <a:pt x="0" y="0"/>
                </a:moveTo>
                <a:lnTo>
                  <a:pt x="7558541" y="0"/>
                </a:lnTo>
                <a:lnTo>
                  <a:pt x="7558541" y="3427413"/>
                </a:lnTo>
                <a:lnTo>
                  <a:pt x="0" y="3427413"/>
                </a:lnTo>
                <a:close/>
              </a:path>
            </a:pathLst>
          </a:custGeom>
        </p:spPr>
      </p:pic>
      <p:pic>
        <p:nvPicPr>
          <p:cNvPr id="80" name="Объект 4" descr="Изображение выглядит как внутренний, п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272988CC-9E6B-485F-AED9-EB29D384ED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927" r="-2" b="21077"/>
          <a:stretch/>
        </p:blipFill>
        <p:spPr>
          <a:xfrm>
            <a:off x="-5597" y="0"/>
            <a:ext cx="6101597" cy="6858002"/>
          </a:xfrm>
          <a:custGeom>
            <a:avLst/>
            <a:gdLst>
              <a:gd name="connsiteX0" fmla="*/ 0 w 7558541"/>
              <a:gd name="connsiteY0" fmla="*/ 0 h 3430587"/>
              <a:gd name="connsiteX1" fmla="*/ 7558541 w 7558541"/>
              <a:gd name="connsiteY1" fmla="*/ 0 h 3430587"/>
              <a:gd name="connsiteX2" fmla="*/ 7558541 w 7558541"/>
              <a:gd name="connsiteY2" fmla="*/ 3430587 h 3430587"/>
              <a:gd name="connsiteX3" fmla="*/ 0 w 7558541"/>
              <a:gd name="connsiteY3" fmla="*/ 3430587 h 343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8541" h="3430587">
                <a:moveTo>
                  <a:pt x="0" y="0"/>
                </a:moveTo>
                <a:lnTo>
                  <a:pt x="7558541" y="0"/>
                </a:lnTo>
                <a:lnTo>
                  <a:pt x="7558541" y="3430587"/>
                </a:lnTo>
                <a:lnTo>
                  <a:pt x="0" y="343058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70528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2C113195-43EA-4B6A-B281-C0458D9263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27DEAF6E-67FE-4877-B38B-0F2BF785768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xmlns="" id="{F60C980E-E723-46CF-9296-C7BBA4DB83C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 cstate="print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98D36904-1712-4C81-B063-66E1D4777F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640302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20" name="Rectangle 5">
              <a:extLst>
                <a:ext uri="{FF2B5EF4-FFF2-40B4-BE49-F238E27FC236}">
                  <a16:creationId xmlns:a16="http://schemas.microsoft.com/office/drawing/2014/main" xmlns="" id="{BEA28722-E2AF-4D8D-9E59-65B94630A3D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xmlns="" id="{A279E077-7DAF-4B93-BE2C-98F6B13A11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xmlns="" id="{E78603D6-020D-4269-95E5-2E17499DA5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Rectangle 8">
              <a:extLst>
                <a:ext uri="{FF2B5EF4-FFF2-40B4-BE49-F238E27FC236}">
                  <a16:creationId xmlns:a16="http://schemas.microsoft.com/office/drawing/2014/main" xmlns="" id="{CE9500AA-AB8C-4023-967A-11555F0F48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xmlns="" id="{1B716630-BD94-436E-9E9C-5D534092DF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xmlns="" id="{4CE6FCD2-8177-4A45-88ED-A2B986102D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xmlns="" id="{E32BEED2-100A-48B2-B552-07B54EEC48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xmlns="" id="{839DB29D-A8C6-484A-A747-14733D5B3C9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xmlns="" id="{B1A468B2-ABD1-447D-89DC-7A9CFBBCBA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xmlns="" id="{219C1A45-C8B0-48AE-B5A9-A1B40B43BB8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xmlns="" id="{F2910D68-E982-47F7-A53C-ABA0CB34F7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xmlns="" id="{C4B84BAD-BCB3-4BF2-8A3C-3391BF4AB6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xmlns="" id="{522D8CE7-E27B-4BAE-962D-AAC0D66E48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xmlns="" id="{1042B4B5-2D6F-405A-A112-D5F96027E9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xmlns="" id="{199F606E-DC72-4CAF-AFF2-58FA0121E6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0">
              <a:extLst>
                <a:ext uri="{FF2B5EF4-FFF2-40B4-BE49-F238E27FC236}">
                  <a16:creationId xmlns:a16="http://schemas.microsoft.com/office/drawing/2014/main" xmlns="" id="{C949CB30-1690-4B14-954A-4FA9637CEF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xmlns="" id="{84EE3B4E-AE37-4F27-B6AC-FF20B9BE33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xmlns="" id="{798942D8-2074-4A7F-AD65-7564D8C3B7E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xmlns="" id="{D4324684-C1DE-4AF8-B17D-917AD23FE65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xmlns="" id="{A4C18B6C-86CE-40F9-919C-9490AD3E30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xmlns="" id="{72DB2464-DEE2-4EB2-9FB2-46768EE680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xmlns="" id="{56E24DAD-4831-4565-ACE0-E7FDBC6542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xmlns="" id="{ADB70D91-E74C-433F-9BCD-587B935611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xmlns="" id="{E982042F-EEF5-49A7-87B3-43F9296995A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xmlns="" id="{54806968-8087-4915-B489-2BE793DD2AC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xmlns="" id="{A937487D-58AA-4E9D-966F-85938FA868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xmlns="" id="{FDA6755A-0790-476D-86D7-F95215FADD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xmlns="" id="{A951E2B3-F005-4EDC-B890-F93D63F120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Rectangle 33">
              <a:extLst>
                <a:ext uri="{FF2B5EF4-FFF2-40B4-BE49-F238E27FC236}">
                  <a16:creationId xmlns:a16="http://schemas.microsoft.com/office/drawing/2014/main" xmlns="" id="{466F4EF3-7ED2-4EC7-8F76-4AD87CD1E5D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xmlns="" id="{521BF1A3-D416-49F9-A1D2-4C7B3218B5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35">
              <a:extLst>
                <a:ext uri="{FF2B5EF4-FFF2-40B4-BE49-F238E27FC236}">
                  <a16:creationId xmlns:a16="http://schemas.microsoft.com/office/drawing/2014/main" xmlns="" id="{F6C16CF8-3F09-4C17-94A6-42BCABB669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xmlns="" id="{B667C1A8-CDB1-4FD0-A3F6-0E035C7CAA9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xmlns="" id="{0B2B73AB-248E-49DB-8ED2-3FCB0A0D89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3" name="Freeform 38">
              <a:extLst>
                <a:ext uri="{FF2B5EF4-FFF2-40B4-BE49-F238E27FC236}">
                  <a16:creationId xmlns:a16="http://schemas.microsoft.com/office/drawing/2014/main" xmlns="" id="{8411F083-5CD4-4569-BA08-059B5CA9A8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39">
              <a:extLst>
                <a:ext uri="{FF2B5EF4-FFF2-40B4-BE49-F238E27FC236}">
                  <a16:creationId xmlns:a16="http://schemas.microsoft.com/office/drawing/2014/main" xmlns="" id="{AF78C2C2-8584-4B3B-9AF8-E7FF368FA79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0">
              <a:extLst>
                <a:ext uri="{FF2B5EF4-FFF2-40B4-BE49-F238E27FC236}">
                  <a16:creationId xmlns:a16="http://schemas.microsoft.com/office/drawing/2014/main" xmlns="" id="{40934674-5C07-4146-B556-4A271D9968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1">
              <a:extLst>
                <a:ext uri="{FF2B5EF4-FFF2-40B4-BE49-F238E27FC236}">
                  <a16:creationId xmlns:a16="http://schemas.microsoft.com/office/drawing/2014/main" xmlns="" id="{D970276A-A310-41DB-B917-D7D3465667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42">
              <a:extLst>
                <a:ext uri="{FF2B5EF4-FFF2-40B4-BE49-F238E27FC236}">
                  <a16:creationId xmlns:a16="http://schemas.microsoft.com/office/drawing/2014/main" xmlns="" id="{EEEC747F-78C5-4212-8ACE-BB4B7D2480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43">
              <a:extLst>
                <a:ext uri="{FF2B5EF4-FFF2-40B4-BE49-F238E27FC236}">
                  <a16:creationId xmlns:a16="http://schemas.microsoft.com/office/drawing/2014/main" xmlns="" id="{821AE83F-022D-41AF-A219-992ACE1E005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44">
              <a:extLst>
                <a:ext uri="{FF2B5EF4-FFF2-40B4-BE49-F238E27FC236}">
                  <a16:creationId xmlns:a16="http://schemas.microsoft.com/office/drawing/2014/main" xmlns="" id="{EF049934-C636-4279-91F0-ED3121923E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Rectangle 45">
              <a:extLst>
                <a:ext uri="{FF2B5EF4-FFF2-40B4-BE49-F238E27FC236}">
                  <a16:creationId xmlns:a16="http://schemas.microsoft.com/office/drawing/2014/main" xmlns="" id="{8588DF1D-2DD2-499F-9384-29C92277FA9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1" name="Freeform 46">
              <a:extLst>
                <a:ext uri="{FF2B5EF4-FFF2-40B4-BE49-F238E27FC236}">
                  <a16:creationId xmlns:a16="http://schemas.microsoft.com/office/drawing/2014/main" xmlns="" id="{DF555F2B-5E3D-438F-89A8-EABA91A72D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47">
              <a:extLst>
                <a:ext uri="{FF2B5EF4-FFF2-40B4-BE49-F238E27FC236}">
                  <a16:creationId xmlns:a16="http://schemas.microsoft.com/office/drawing/2014/main" xmlns="" id="{006B22A5-B971-42EE-9141-E65B4EF26B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48">
              <a:extLst>
                <a:ext uri="{FF2B5EF4-FFF2-40B4-BE49-F238E27FC236}">
                  <a16:creationId xmlns:a16="http://schemas.microsoft.com/office/drawing/2014/main" xmlns="" id="{3AA529FD-59E0-4B70-94C1-D0541A632D2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49">
              <a:extLst>
                <a:ext uri="{FF2B5EF4-FFF2-40B4-BE49-F238E27FC236}">
                  <a16:creationId xmlns:a16="http://schemas.microsoft.com/office/drawing/2014/main" xmlns="" id="{ABAFA9C1-3649-4F7F-81D0-69DF79195A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0">
              <a:extLst>
                <a:ext uri="{FF2B5EF4-FFF2-40B4-BE49-F238E27FC236}">
                  <a16:creationId xmlns:a16="http://schemas.microsoft.com/office/drawing/2014/main" xmlns="" id="{D3CCFACE-F8B9-45E4-8F31-797E1C677E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6" name="Freeform 51">
              <a:extLst>
                <a:ext uri="{FF2B5EF4-FFF2-40B4-BE49-F238E27FC236}">
                  <a16:creationId xmlns:a16="http://schemas.microsoft.com/office/drawing/2014/main" xmlns="" id="{D9F7B9DB-1C45-4CD5-A025-F49F84F12D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7" name="Freeform 52">
              <a:extLst>
                <a:ext uri="{FF2B5EF4-FFF2-40B4-BE49-F238E27FC236}">
                  <a16:creationId xmlns:a16="http://schemas.microsoft.com/office/drawing/2014/main" xmlns="" id="{3E76F16C-AE46-486F-B365-837F8E2AD2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8" name="Freeform 53">
              <a:extLst>
                <a:ext uri="{FF2B5EF4-FFF2-40B4-BE49-F238E27FC236}">
                  <a16:creationId xmlns:a16="http://schemas.microsoft.com/office/drawing/2014/main" xmlns="" id="{1B26D62F-5620-4D58-B99D-D4149B7D2DF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54">
              <a:extLst>
                <a:ext uri="{FF2B5EF4-FFF2-40B4-BE49-F238E27FC236}">
                  <a16:creationId xmlns:a16="http://schemas.microsoft.com/office/drawing/2014/main" xmlns="" id="{D7E1F06E-43A3-4960-A8A9-5B5FF2D1E5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Freeform 55">
              <a:extLst>
                <a:ext uri="{FF2B5EF4-FFF2-40B4-BE49-F238E27FC236}">
                  <a16:creationId xmlns:a16="http://schemas.microsoft.com/office/drawing/2014/main" xmlns="" id="{67976099-4433-463C-A8CB-2B2E9522B27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1" name="Freeform 56">
              <a:extLst>
                <a:ext uri="{FF2B5EF4-FFF2-40B4-BE49-F238E27FC236}">
                  <a16:creationId xmlns:a16="http://schemas.microsoft.com/office/drawing/2014/main" xmlns="" id="{48D4F79B-7C11-4960-8519-A1987A346D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57">
              <a:extLst>
                <a:ext uri="{FF2B5EF4-FFF2-40B4-BE49-F238E27FC236}">
                  <a16:creationId xmlns:a16="http://schemas.microsoft.com/office/drawing/2014/main" xmlns="" id="{701CA4FF-5ECD-40A8-8795-F72A2EF6F8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58">
              <a:extLst>
                <a:ext uri="{FF2B5EF4-FFF2-40B4-BE49-F238E27FC236}">
                  <a16:creationId xmlns:a16="http://schemas.microsoft.com/office/drawing/2014/main" xmlns="" id="{7593ABCC-9855-4EB5-9344-0FA5E1F20F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026193-A579-4A11-839E-8AD79437E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353" y="618518"/>
            <a:ext cx="4413736" cy="1478570"/>
          </a:xfrm>
        </p:spPr>
        <p:txBody>
          <a:bodyPr>
            <a:normAutofit/>
          </a:bodyPr>
          <a:lstStyle/>
          <a:p>
            <a:r>
              <a:rPr lang="ru-RU" dirty="0"/>
              <a:t>Декораторы</a:t>
            </a:r>
            <a:br>
              <a:rPr lang="ru-RU" dirty="0"/>
            </a:br>
            <a:r>
              <a:rPr lang="ru-RU" dirty="0"/>
              <a:t>модельеры</a:t>
            </a:r>
          </a:p>
        </p:txBody>
      </p:sp>
      <p:pic>
        <p:nvPicPr>
          <p:cNvPr id="7" name="Рисунок 6" descr="Изображение выглядит как мужчин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048713D6-0FE0-460B-B531-8DC02D28E85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64" b="13667"/>
          <a:stretch/>
        </p:blipFill>
        <p:spPr>
          <a:xfrm>
            <a:off x="-5597" y="1"/>
            <a:ext cx="6101597" cy="3427413"/>
          </a:xfrm>
          <a:custGeom>
            <a:avLst/>
            <a:gdLst>
              <a:gd name="connsiteX0" fmla="*/ 0 w 6101597"/>
              <a:gd name="connsiteY0" fmla="*/ 0 h 3427413"/>
              <a:gd name="connsiteX1" fmla="*/ 6101597 w 6101597"/>
              <a:gd name="connsiteY1" fmla="*/ 0 h 3427413"/>
              <a:gd name="connsiteX2" fmla="*/ 6101597 w 6101597"/>
              <a:gd name="connsiteY2" fmla="*/ 3427413 h 3427413"/>
              <a:gd name="connsiteX3" fmla="*/ 0 w 6101597"/>
              <a:gd name="connsiteY3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27413">
                <a:moveTo>
                  <a:pt x="0" y="0"/>
                </a:moveTo>
                <a:lnTo>
                  <a:pt x="6101597" y="0"/>
                </a:lnTo>
                <a:lnTo>
                  <a:pt x="6101597" y="3427413"/>
                </a:lnTo>
                <a:lnTo>
                  <a:pt x="0" y="3427413"/>
                </a:lnTo>
                <a:close/>
              </a:path>
            </a:pathLst>
          </a:custGeom>
        </p:spPr>
      </p:pic>
      <p:pic>
        <p:nvPicPr>
          <p:cNvPr id="10" name="Объект 4" descr="Изображение выглядит как здание, земля, человек, мужчин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D4A215B3-7767-44EC-BFFE-CDC4339D00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620"/>
          <a:stretch/>
        </p:blipFill>
        <p:spPr>
          <a:xfrm>
            <a:off x="-5597" y="3427414"/>
            <a:ext cx="6101597" cy="3430587"/>
          </a:xfrm>
          <a:custGeom>
            <a:avLst/>
            <a:gdLst>
              <a:gd name="connsiteX0" fmla="*/ 0 w 6101597"/>
              <a:gd name="connsiteY0" fmla="*/ 0 h 3430587"/>
              <a:gd name="connsiteX1" fmla="*/ 6101597 w 6101597"/>
              <a:gd name="connsiteY1" fmla="*/ 0 h 3430587"/>
              <a:gd name="connsiteX2" fmla="*/ 6101597 w 6101597"/>
              <a:gd name="connsiteY2" fmla="*/ 3430587 h 3430587"/>
              <a:gd name="connsiteX3" fmla="*/ 0 w 6101597"/>
              <a:gd name="connsiteY3" fmla="*/ 3430587 h 343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30587">
                <a:moveTo>
                  <a:pt x="0" y="0"/>
                </a:moveTo>
                <a:lnTo>
                  <a:pt x="6101597" y="0"/>
                </a:lnTo>
                <a:lnTo>
                  <a:pt x="6101597" y="3430587"/>
                </a:lnTo>
                <a:lnTo>
                  <a:pt x="0" y="3430587"/>
                </a:lnTo>
                <a:close/>
              </a:path>
            </a:pathLst>
          </a:custGeom>
        </p:spPr>
      </p:pic>
      <p:pic>
        <p:nvPicPr>
          <p:cNvPr id="9" name="Объект 8" descr="Изображение выглядит как внутренний, человек, природа, мужчин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549CB1E7-C356-4CA4-BC85-9EFAD0501A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0696" y="2393156"/>
            <a:ext cx="5252724" cy="3828256"/>
          </a:xfrm>
        </p:spPr>
      </p:pic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xmlns="" id="{2B1ACDB1-A7EB-4159-B316-A230683B71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6093354" y="-464"/>
            <a:ext cx="2646" cy="6858465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xmlns="" id="{AA825E81-DC4F-4A95-86BA-8FD9D638816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-5597" y="3427414"/>
            <a:ext cx="6101597" cy="0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233622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FB1C6FC3-0FE6-4434-9E4B-EAFBA0A70C1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9156B579-F859-47C9-8CE6-6AA5A6D28C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xmlns="" id="{5D373606-D644-43C0-8B02-C662AABC392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 cstate="print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ACF91339-3F26-4B01-8848-0F6E5575A6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6101133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20" name="Rectangle 5">
              <a:extLst>
                <a:ext uri="{FF2B5EF4-FFF2-40B4-BE49-F238E27FC236}">
                  <a16:creationId xmlns:a16="http://schemas.microsoft.com/office/drawing/2014/main" xmlns="" id="{427B1D67-3EFB-4795-BC0A-61BC061C23C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xmlns="" id="{7571FBAA-7DDE-485C-BF13-85E6632D78B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xmlns="" id="{2C3516AC-3270-4ABA-A2BC-E8F32B8A9DA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Rectangle 8">
              <a:extLst>
                <a:ext uri="{FF2B5EF4-FFF2-40B4-BE49-F238E27FC236}">
                  <a16:creationId xmlns:a16="http://schemas.microsoft.com/office/drawing/2014/main" xmlns="" id="{F5FA18A4-61A5-473D-AEC7-9E909F8CFC9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xmlns="" id="{C22DBFE3-3815-4E85-8A6B-9A077122347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xmlns="" id="{B2F02F6C-35B9-40A1-ADD1-036A80BCF0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xmlns="" id="{B5C332AB-BA01-4BBD-A363-4F5835545CC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xmlns="" id="{6E313214-2528-4C88-8226-BB2A2E13350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xmlns="" id="{DF892018-DF6D-48D5-8AB7-5957595B55E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xmlns="" id="{93A850A7-4500-4CC7-A5FD-A1FA7993EB2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xmlns="" id="{FACAA825-3475-43C7-ADCE-DB6FAADA572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xmlns="" id="{00451685-350B-4B89-A512-13A23216BA3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xmlns="" id="{04A404C7-A995-4BE4-8673-CA014AE118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xmlns="" id="{0E534A8D-4535-4FED-B9CD-C0F0D6AF32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xmlns="" id="{F0A1DEDA-0C4E-4927-BFAF-02516CF53A6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0">
              <a:extLst>
                <a:ext uri="{FF2B5EF4-FFF2-40B4-BE49-F238E27FC236}">
                  <a16:creationId xmlns:a16="http://schemas.microsoft.com/office/drawing/2014/main" xmlns="" id="{B21E2F8B-1724-4328-B646-445DE4F1F03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xmlns="" id="{808DAA0B-E999-4DEC-BE7C-3F412C332D7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xmlns="" id="{EBCE22A2-2EE0-4E15-8505-600937FEEF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xmlns="" id="{4D772DD9-073C-47A0-ADB9-7D2CFAECFC0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xmlns="" id="{5C0B35F2-7DE3-4A0C-8C50-DA08120AB9A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xmlns="" id="{F14C7442-00C7-49C1-AE8A-A719816AD32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xmlns="" id="{7CA8A798-2044-4FD0-8CBC-178C1BD8C31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xmlns="" id="{6F446AA7-D2E4-4DF2-BB12-AD2DCC8E45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xmlns="" id="{C00BD973-DDA6-4969-BFBC-2910297E242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xmlns="" id="{05C12429-8F61-4D99-8793-3146BA57C2A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xmlns="" id="{E461EF39-CD5C-4EB8-8D62-9E14932E613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xmlns="" id="{93938A9D-031B-498C-AEE7-3D4A64AADB2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xmlns="" id="{3765635E-E9CA-438E-9AA1-5D5EFD4972F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Rectangle 33">
              <a:extLst>
                <a:ext uri="{FF2B5EF4-FFF2-40B4-BE49-F238E27FC236}">
                  <a16:creationId xmlns:a16="http://schemas.microsoft.com/office/drawing/2014/main" xmlns="" id="{21546E38-8BDD-49C3-B3AD-D4933FCBC31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xmlns="" id="{6D89E49E-3AB6-4DC0-91E7-92EF1C6A87C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35">
              <a:extLst>
                <a:ext uri="{FF2B5EF4-FFF2-40B4-BE49-F238E27FC236}">
                  <a16:creationId xmlns:a16="http://schemas.microsoft.com/office/drawing/2014/main" xmlns="" id="{D1303FFC-7F2E-462B-B11D-86F3D81BF52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xmlns="" id="{DE25E1F8-55DE-4DC5-81A4-37DA75E4E0F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xmlns="" id="{8CDED82A-A993-4523-9441-FCF49CB5D1C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3" name="Freeform 38">
              <a:extLst>
                <a:ext uri="{FF2B5EF4-FFF2-40B4-BE49-F238E27FC236}">
                  <a16:creationId xmlns:a16="http://schemas.microsoft.com/office/drawing/2014/main" xmlns="" id="{C1AFE111-B375-493C-A21D-134FCBDBC8D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39">
              <a:extLst>
                <a:ext uri="{FF2B5EF4-FFF2-40B4-BE49-F238E27FC236}">
                  <a16:creationId xmlns:a16="http://schemas.microsoft.com/office/drawing/2014/main" xmlns="" id="{037BF4E5-6D6E-482A-A24A-E320E1D0E12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0">
              <a:extLst>
                <a:ext uri="{FF2B5EF4-FFF2-40B4-BE49-F238E27FC236}">
                  <a16:creationId xmlns:a16="http://schemas.microsoft.com/office/drawing/2014/main" xmlns="" id="{38214D87-DD5D-4691-BF55-F2707270180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1">
              <a:extLst>
                <a:ext uri="{FF2B5EF4-FFF2-40B4-BE49-F238E27FC236}">
                  <a16:creationId xmlns:a16="http://schemas.microsoft.com/office/drawing/2014/main" xmlns="" id="{6D3FBDE6-C313-4C44-B971-B34635468D1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42">
              <a:extLst>
                <a:ext uri="{FF2B5EF4-FFF2-40B4-BE49-F238E27FC236}">
                  <a16:creationId xmlns:a16="http://schemas.microsoft.com/office/drawing/2014/main" xmlns="" id="{F528E702-4734-4CAB-97C7-737D868F5A6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43">
              <a:extLst>
                <a:ext uri="{FF2B5EF4-FFF2-40B4-BE49-F238E27FC236}">
                  <a16:creationId xmlns:a16="http://schemas.microsoft.com/office/drawing/2014/main" xmlns="" id="{88136305-A716-46EA-A45F-7787C694F22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44">
              <a:extLst>
                <a:ext uri="{FF2B5EF4-FFF2-40B4-BE49-F238E27FC236}">
                  <a16:creationId xmlns:a16="http://schemas.microsoft.com/office/drawing/2014/main" xmlns="" id="{4187204B-C8DD-44A6-AC1A-F21D18F6696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Rectangle 45">
              <a:extLst>
                <a:ext uri="{FF2B5EF4-FFF2-40B4-BE49-F238E27FC236}">
                  <a16:creationId xmlns:a16="http://schemas.microsoft.com/office/drawing/2014/main" xmlns="" id="{6DD06B75-D598-40D9-B8BF-9721316E709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1" name="Freeform 46">
              <a:extLst>
                <a:ext uri="{FF2B5EF4-FFF2-40B4-BE49-F238E27FC236}">
                  <a16:creationId xmlns:a16="http://schemas.microsoft.com/office/drawing/2014/main" xmlns="" id="{E8D513EA-D2F2-4B72-8C9F-0F2ADA5230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47">
              <a:extLst>
                <a:ext uri="{FF2B5EF4-FFF2-40B4-BE49-F238E27FC236}">
                  <a16:creationId xmlns:a16="http://schemas.microsoft.com/office/drawing/2014/main" xmlns="" id="{0D147329-C850-46D8-9986-D14AC9140EC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48">
              <a:extLst>
                <a:ext uri="{FF2B5EF4-FFF2-40B4-BE49-F238E27FC236}">
                  <a16:creationId xmlns:a16="http://schemas.microsoft.com/office/drawing/2014/main" xmlns="" id="{5573F0D3-BA73-4060-8D3B-07BEC55F40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49">
              <a:extLst>
                <a:ext uri="{FF2B5EF4-FFF2-40B4-BE49-F238E27FC236}">
                  <a16:creationId xmlns:a16="http://schemas.microsoft.com/office/drawing/2014/main" xmlns="" id="{5323672F-2475-40AC-8C0F-6CD7324B39B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0">
              <a:extLst>
                <a:ext uri="{FF2B5EF4-FFF2-40B4-BE49-F238E27FC236}">
                  <a16:creationId xmlns:a16="http://schemas.microsoft.com/office/drawing/2014/main" xmlns="" id="{7B0EF5E8-887B-446C-9459-0707ECE3D9F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6" name="Freeform 51">
              <a:extLst>
                <a:ext uri="{FF2B5EF4-FFF2-40B4-BE49-F238E27FC236}">
                  <a16:creationId xmlns:a16="http://schemas.microsoft.com/office/drawing/2014/main" xmlns="" id="{29BE4652-0F1E-4519-8787-62EBB3D877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7" name="Freeform 52">
              <a:extLst>
                <a:ext uri="{FF2B5EF4-FFF2-40B4-BE49-F238E27FC236}">
                  <a16:creationId xmlns:a16="http://schemas.microsoft.com/office/drawing/2014/main" xmlns="" id="{4A268FBD-6879-416B-8AB0-73BF736373E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8" name="Freeform 53">
              <a:extLst>
                <a:ext uri="{FF2B5EF4-FFF2-40B4-BE49-F238E27FC236}">
                  <a16:creationId xmlns:a16="http://schemas.microsoft.com/office/drawing/2014/main" xmlns="" id="{3D986CF2-B129-4550-A27B-8C82C9CAC9B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54">
              <a:extLst>
                <a:ext uri="{FF2B5EF4-FFF2-40B4-BE49-F238E27FC236}">
                  <a16:creationId xmlns:a16="http://schemas.microsoft.com/office/drawing/2014/main" xmlns="" id="{E340F934-32AF-4C03-9AFD-1D54DF4C14B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Freeform 55">
              <a:extLst>
                <a:ext uri="{FF2B5EF4-FFF2-40B4-BE49-F238E27FC236}">
                  <a16:creationId xmlns:a16="http://schemas.microsoft.com/office/drawing/2014/main" xmlns="" id="{0D58128A-77AD-4168-874A-4CADD56CC69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1" name="Freeform 56">
              <a:extLst>
                <a:ext uri="{FF2B5EF4-FFF2-40B4-BE49-F238E27FC236}">
                  <a16:creationId xmlns:a16="http://schemas.microsoft.com/office/drawing/2014/main" xmlns="" id="{1AA9BAAA-B13C-4A0A-BDED-AF91E06151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57">
              <a:extLst>
                <a:ext uri="{FF2B5EF4-FFF2-40B4-BE49-F238E27FC236}">
                  <a16:creationId xmlns:a16="http://schemas.microsoft.com/office/drawing/2014/main" xmlns="" id="{9FC52BEC-DF15-46FD-9B22-B3CF0A3F6F8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58">
              <a:extLst>
                <a:ext uri="{FF2B5EF4-FFF2-40B4-BE49-F238E27FC236}">
                  <a16:creationId xmlns:a16="http://schemas.microsoft.com/office/drawing/2014/main" xmlns="" id="{95ACC0BA-E65B-447A-B0FE-80BCFF4C3C3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8FA9A8-449E-438B-B718-D80D19377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1781" y="618518"/>
            <a:ext cx="2948240" cy="1478570"/>
          </a:xfrm>
        </p:spPr>
        <p:txBody>
          <a:bodyPr>
            <a:normAutofit/>
          </a:bodyPr>
          <a:lstStyle/>
          <a:p>
            <a:r>
              <a:rPr lang="ru-RU" sz="2500" dirty="0"/>
              <a:t>Художник по костюмам и модельер одежды</a:t>
            </a:r>
          </a:p>
        </p:txBody>
      </p:sp>
      <p:pic>
        <p:nvPicPr>
          <p:cNvPr id="7" name="Рисунок 6" descr="Изображение выглядит как человек, женщ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7970D676-F84D-4506-BF13-96596C8E5C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2" b="31811"/>
          <a:stretch/>
        </p:blipFill>
        <p:spPr>
          <a:xfrm>
            <a:off x="-5597" y="1"/>
            <a:ext cx="7558541" cy="3427413"/>
          </a:xfrm>
          <a:custGeom>
            <a:avLst/>
            <a:gdLst>
              <a:gd name="connsiteX0" fmla="*/ 0 w 7558541"/>
              <a:gd name="connsiteY0" fmla="*/ 0 h 3427413"/>
              <a:gd name="connsiteX1" fmla="*/ 7558541 w 7558541"/>
              <a:gd name="connsiteY1" fmla="*/ 0 h 3427413"/>
              <a:gd name="connsiteX2" fmla="*/ 7558541 w 7558541"/>
              <a:gd name="connsiteY2" fmla="*/ 3427413 h 3427413"/>
              <a:gd name="connsiteX3" fmla="*/ 0 w 7558541"/>
              <a:gd name="connsiteY3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8541" h="3427413">
                <a:moveTo>
                  <a:pt x="0" y="0"/>
                </a:moveTo>
                <a:lnTo>
                  <a:pt x="7558541" y="0"/>
                </a:lnTo>
                <a:lnTo>
                  <a:pt x="7558541" y="3427413"/>
                </a:lnTo>
                <a:lnTo>
                  <a:pt x="0" y="3427413"/>
                </a:lnTo>
                <a:close/>
              </a:path>
            </a:pathLst>
          </a:custGeom>
        </p:spPr>
      </p:pic>
      <p:pic>
        <p:nvPicPr>
          <p:cNvPr id="10" name="Объект 4" descr="Изображение выглядит как человек, здание, внутренн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71603BDD-7E85-48C4-B3C3-0C96B22E7A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2" b="24037"/>
          <a:stretch/>
        </p:blipFill>
        <p:spPr>
          <a:xfrm>
            <a:off x="-5597" y="3427414"/>
            <a:ext cx="7558541" cy="3430587"/>
          </a:xfrm>
          <a:custGeom>
            <a:avLst/>
            <a:gdLst>
              <a:gd name="connsiteX0" fmla="*/ 0 w 7558541"/>
              <a:gd name="connsiteY0" fmla="*/ 0 h 3430587"/>
              <a:gd name="connsiteX1" fmla="*/ 7558541 w 7558541"/>
              <a:gd name="connsiteY1" fmla="*/ 0 h 3430587"/>
              <a:gd name="connsiteX2" fmla="*/ 7558541 w 7558541"/>
              <a:gd name="connsiteY2" fmla="*/ 3430587 h 3430587"/>
              <a:gd name="connsiteX3" fmla="*/ 0 w 7558541"/>
              <a:gd name="connsiteY3" fmla="*/ 3430587 h 343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8541" h="3430587">
                <a:moveTo>
                  <a:pt x="0" y="0"/>
                </a:moveTo>
                <a:lnTo>
                  <a:pt x="7558541" y="0"/>
                </a:lnTo>
                <a:lnTo>
                  <a:pt x="7558541" y="3430587"/>
                </a:lnTo>
                <a:lnTo>
                  <a:pt x="0" y="3430587"/>
                </a:lnTo>
                <a:close/>
              </a:path>
            </a:pathLst>
          </a:custGeom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xmlns="" id="{122917D7-7D20-44DD-8E6F-0FA95A8A8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1781" y="2249487"/>
            <a:ext cx="2948240" cy="3541714"/>
          </a:xfrm>
        </p:spPr>
        <p:txBody>
          <a:bodyPr>
            <a:normAutofit/>
          </a:bodyPr>
          <a:lstStyle/>
          <a:p>
            <a:r>
              <a:rPr lang="ru-RU" dirty="0"/>
              <a:t>От работы за кулисами театра до английской королевы</a:t>
            </a:r>
          </a:p>
          <a:p>
            <a:r>
              <a:rPr lang="ru-RU" dirty="0"/>
              <a:t>Музейное дело, театральное дело, дизайн одежды</a:t>
            </a:r>
            <a:endParaRPr lang="en-US" dirty="0"/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xmlns="" id="{79CECD47-BAAC-4DB7-9799-B92EA5BDB5C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7555895" y="-464"/>
            <a:ext cx="2646" cy="6858465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xmlns="" id="{42B5FFEC-000D-4A6E-A8E7-0549AD40B59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  <a:endCxn id="63" idx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-5597" y="3427414"/>
            <a:ext cx="7558541" cy="0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300427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5B4630-AD50-4CCA-9441-0FB144B7F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Кино и телевидение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2824802-66DA-4088-AE59-63D7D57216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О профессии "Архитектор виртуальности", которую можно получить в Санкт-Петербургском государственном институте кино и телевидения в Санкт-Петербурге</a:t>
            </a:r>
          </a:p>
          <a:p>
            <a:r>
              <a:rPr lang="ru-RU" dirty="0"/>
              <a:t>Архитектор виртуальности – специалист, который проектирует решения, позволяющие учиться, работать, отдыхать в виртуальной реальности. Он разрабатывает софт и оборудование с учетом </a:t>
            </a:r>
            <a:r>
              <a:rPr lang="ru-RU" dirty="0" err="1"/>
              <a:t>био</a:t>
            </a:r>
            <a:r>
              <a:rPr lang="ru-RU" dirty="0"/>
              <a:t>- и </a:t>
            </a:r>
            <a:r>
              <a:rPr lang="ru-RU" dirty="0" err="1"/>
              <a:t>психопараметров</a:t>
            </a:r>
            <a:r>
              <a:rPr lang="ru-RU" dirty="0"/>
              <a:t> пользователя. Задача архитектора виртуальности – превратить информационные системы из эпизодических приложений в целые виртуальные миры.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043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63CC21-B35E-4AB0-B254-71835E076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</p:spPr>
        <p:txBody>
          <a:bodyPr>
            <a:normAutofit/>
          </a:bodyPr>
          <a:lstStyle/>
          <a:p>
            <a:pPr algn="ctr"/>
            <a:r>
              <a:rPr lang="ru-RU" dirty="0" err="1"/>
              <a:t>радиозвукотехник</a:t>
            </a:r>
            <a:endParaRPr lang="ru-RU" dirty="0"/>
          </a:p>
        </p:txBody>
      </p:sp>
      <p:pic>
        <p:nvPicPr>
          <p:cNvPr id="7" name="Объект 6" descr="Изображение выглядит как внутренний, человек, компьютер, сиди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C94A74E1-6FC9-4DB4-8A06-2B827E1A8F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7943" y="2249488"/>
            <a:ext cx="4771990" cy="3541712"/>
          </a:xfrm>
        </p:spPr>
      </p:pic>
      <p:pic>
        <p:nvPicPr>
          <p:cNvPr id="61" name="Объект 4">
            <a:extLst>
              <a:ext uri="{FF2B5EF4-FFF2-40B4-BE49-F238E27FC236}">
                <a16:creationId xmlns:a16="http://schemas.microsoft.com/office/drawing/2014/main" xmlns="" id="{9E9E86F6-8EEC-4168-9573-8D9027B83F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026" r="1" b="1"/>
          <a:stretch/>
        </p:blipFill>
        <p:spPr>
          <a:xfrm>
            <a:off x="6392335" y="2497720"/>
            <a:ext cx="4655075" cy="3047892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2230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411A1C1-6D32-40A0-B652-2C4614C73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61714" y="493486"/>
            <a:ext cx="522515" cy="5907314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радиозвукотехник</a:t>
            </a:r>
            <a:endParaRPr lang="ru-RU" dirty="0"/>
          </a:p>
        </p:txBody>
      </p:sp>
      <p:pic>
        <p:nvPicPr>
          <p:cNvPr id="5" name="Объект 4" descr="Изображение выглядит как пол, внутренний, гавань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4FF12FF3-149D-4180-97D7-2A6A8CF3D0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1413" y="706786"/>
            <a:ext cx="7600019" cy="5694014"/>
          </a:xfrm>
        </p:spPr>
      </p:pic>
    </p:spTree>
    <p:extLst>
      <p:ext uri="{BB962C8B-B14F-4D97-AF65-F5344CB8AC3E}">
        <p14:creationId xmlns:p14="http://schemas.microsoft.com/office/powerpoint/2010/main" xmlns="" val="10913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>
            <a:extLst>
              <a:ext uri="{FF2B5EF4-FFF2-40B4-BE49-F238E27FC236}">
                <a16:creationId xmlns:a16="http://schemas.microsoft.com/office/drawing/2014/main" xmlns="" id="{1372B8C0-E853-48E7-BB67-B12CCBBDF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B6537AFE-17C1-4AA5-9D51-A55E9BBF27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i="1" dirty="0"/>
              <a:t>Дизайнер виртуальной реальности</a:t>
            </a:r>
            <a:r>
              <a:rPr lang="ru-RU" dirty="0"/>
              <a:t>. Эксперты прогнозируют существенный рост рынка VR-устройств. В ближайшие 7-8 лет он должен превысить отметку в 45 миллиардов долларов. Миллионы людей будут проводить большую часть свободного времени в виртуальной реальности, которую и будут проектировать дизайнеры нового поколения. Они будут создавать виртуальные офисы для дистанционных переговоров, музеи, муниципальные учреждения и многое другое.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xmlns="" id="{101FB87C-9068-4648-918D-6E46B2B7F47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 descr="Изображение выглядит как человек, мужчина, держит, внутренн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38B44F98-7CA1-4C11-AFC8-4D6ABDE81E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027" y="3429000"/>
            <a:ext cx="4920173" cy="3429000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человек, стол, внутренний, мужч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707FF072-6EAF-4FDC-8BF4-F4101B0879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0923"/>
            <a:ext cx="5156200" cy="343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73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A5C738-2A75-4DE9-9121-EC6EA9383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Экранные искусства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6FA857F-5C71-4A04-966A-92F827A85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Режиссер, постановщик, сценарист, продюсер, звукорежиссер, оператор, </a:t>
            </a:r>
          </a:p>
        </p:txBody>
      </p:sp>
      <p:pic>
        <p:nvPicPr>
          <p:cNvPr id="8" name="Объект 7" descr="Изображение выглядит как человек, фотоаппарат, внутренний, мужч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32E24C73-7DC9-4CF5-AEB5-3B1055725CA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2257" y="3073400"/>
            <a:ext cx="4076699" cy="2717800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B6F2606-4A65-4495-8691-416FDF4553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endParaRPr lang="ru-RU"/>
          </a:p>
        </p:txBody>
      </p:sp>
      <p:pic>
        <p:nvPicPr>
          <p:cNvPr id="10" name="Объект 9" descr="Изображение выглядит как человек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1080723F-D769-48D0-B058-21A271CD7F0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828801"/>
            <a:ext cx="5047449" cy="4121238"/>
          </a:xfrm>
        </p:spPr>
      </p:pic>
    </p:spTree>
    <p:extLst>
      <p:ext uri="{BB962C8B-B14F-4D97-AF65-F5344CB8AC3E}">
        <p14:creationId xmlns:p14="http://schemas.microsoft.com/office/powerpoint/2010/main" xmlns="" val="353454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>
            <a:extLst>
              <a:ext uri="{FF2B5EF4-FFF2-40B4-BE49-F238E27FC236}">
                <a16:creationId xmlns:a16="http://schemas.microsoft.com/office/drawing/2014/main" xmlns="" id="{8B642D72-244F-45E9-A32A-BCFCE9E8487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2" name="Group 131">
            <a:extLst>
              <a:ext uri="{FF2B5EF4-FFF2-40B4-BE49-F238E27FC236}">
                <a16:creationId xmlns:a16="http://schemas.microsoft.com/office/drawing/2014/main" xmlns="" id="{F7F923EF-CB07-40C3-B673-2E83F92EE2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xmlns="" id="{9D34C424-A519-4D35-9D94-0157B593A6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45" name="Rectangle 5">
                <a:extLst>
                  <a:ext uri="{FF2B5EF4-FFF2-40B4-BE49-F238E27FC236}">
                    <a16:creationId xmlns:a16="http://schemas.microsoft.com/office/drawing/2014/main" xmlns="" id="{6AB79813-04EC-46F4-8C8B-1D1356EC1C4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146" name="Freeform 6">
                <a:extLst>
                  <a:ext uri="{FF2B5EF4-FFF2-40B4-BE49-F238E27FC236}">
                    <a16:creationId xmlns:a16="http://schemas.microsoft.com/office/drawing/2014/main" xmlns="" id="{FECD8EE9-F779-406B-9C94-04D8E9811D3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7" name="Freeform 7">
                <a:extLst>
                  <a:ext uri="{FF2B5EF4-FFF2-40B4-BE49-F238E27FC236}">
                    <a16:creationId xmlns:a16="http://schemas.microsoft.com/office/drawing/2014/main" xmlns="" id="{F9AB2AFE-A614-4144-9807-3F7893DF61B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8" name="Freeform 8">
                <a:extLst>
                  <a:ext uri="{FF2B5EF4-FFF2-40B4-BE49-F238E27FC236}">
                    <a16:creationId xmlns:a16="http://schemas.microsoft.com/office/drawing/2014/main" xmlns="" id="{E29E9E76-26CD-4D24-812D-DD56AAED765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9" name="Freeform 9">
                <a:extLst>
                  <a:ext uri="{FF2B5EF4-FFF2-40B4-BE49-F238E27FC236}">
                    <a16:creationId xmlns:a16="http://schemas.microsoft.com/office/drawing/2014/main" xmlns="" id="{E3F1079E-B8EC-4B05-AA37-63C7C29B72D8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0" name="Freeform 10">
                <a:extLst>
                  <a:ext uri="{FF2B5EF4-FFF2-40B4-BE49-F238E27FC236}">
                    <a16:creationId xmlns:a16="http://schemas.microsoft.com/office/drawing/2014/main" xmlns="" id="{1094342F-EA7D-40C6-898F-52A57771EBE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1" name="Freeform 11">
                <a:extLst>
                  <a:ext uri="{FF2B5EF4-FFF2-40B4-BE49-F238E27FC236}">
                    <a16:creationId xmlns:a16="http://schemas.microsoft.com/office/drawing/2014/main" xmlns="" id="{343F5917-4AF3-4F33-81F8-1694E9FCCA3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2" name="Freeform 12">
                <a:extLst>
                  <a:ext uri="{FF2B5EF4-FFF2-40B4-BE49-F238E27FC236}">
                    <a16:creationId xmlns:a16="http://schemas.microsoft.com/office/drawing/2014/main" xmlns="" id="{9EFCE348-FC65-4BCF-B628-F3223F7FA43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3" name="Freeform 13">
                <a:extLst>
                  <a:ext uri="{FF2B5EF4-FFF2-40B4-BE49-F238E27FC236}">
                    <a16:creationId xmlns:a16="http://schemas.microsoft.com/office/drawing/2014/main" xmlns="" id="{1D8651C7-AC54-4854-8ECA-6EF2DEB48ED3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4" name="Freeform 14">
                <a:extLst>
                  <a:ext uri="{FF2B5EF4-FFF2-40B4-BE49-F238E27FC236}">
                    <a16:creationId xmlns:a16="http://schemas.microsoft.com/office/drawing/2014/main" xmlns="" id="{5CE95394-1C1A-4EFB-9758-6DA46C556B78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5" name="Freeform 15">
                <a:extLst>
                  <a:ext uri="{FF2B5EF4-FFF2-40B4-BE49-F238E27FC236}">
                    <a16:creationId xmlns:a16="http://schemas.microsoft.com/office/drawing/2014/main" xmlns="" id="{BADE6C5A-700A-4438-9E37-8B674625EF1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6" name="Line 16">
                <a:extLst>
                  <a:ext uri="{FF2B5EF4-FFF2-40B4-BE49-F238E27FC236}">
                    <a16:creationId xmlns:a16="http://schemas.microsoft.com/office/drawing/2014/main" xmlns="" id="{BB4248E5-87FA-4714-B0F6-CAE3AD2CDC7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157" name="Freeform 17">
                <a:extLst>
                  <a:ext uri="{FF2B5EF4-FFF2-40B4-BE49-F238E27FC236}">
                    <a16:creationId xmlns:a16="http://schemas.microsoft.com/office/drawing/2014/main" xmlns="" id="{C566090B-A75C-4A80-8674-EE6ECBB2DA2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8" name="Freeform 18">
                <a:extLst>
                  <a:ext uri="{FF2B5EF4-FFF2-40B4-BE49-F238E27FC236}">
                    <a16:creationId xmlns:a16="http://schemas.microsoft.com/office/drawing/2014/main" xmlns="" id="{26A867C4-8E57-499E-AF7F-9851B2A6D04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9" name="Freeform 19">
                <a:extLst>
                  <a:ext uri="{FF2B5EF4-FFF2-40B4-BE49-F238E27FC236}">
                    <a16:creationId xmlns:a16="http://schemas.microsoft.com/office/drawing/2014/main" xmlns="" id="{2677E69C-1F9C-4A10-BD18-3FDEB7C51DC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0" name="Freeform 20">
                <a:extLst>
                  <a:ext uri="{FF2B5EF4-FFF2-40B4-BE49-F238E27FC236}">
                    <a16:creationId xmlns:a16="http://schemas.microsoft.com/office/drawing/2014/main" xmlns="" id="{DFE7B14E-E548-4F90-B46F-6357D7B684FA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1" name="Rectangle 21">
                <a:extLst>
                  <a:ext uri="{FF2B5EF4-FFF2-40B4-BE49-F238E27FC236}">
                    <a16:creationId xmlns:a16="http://schemas.microsoft.com/office/drawing/2014/main" xmlns="" id="{C894B33B-3347-4843-9ED7-BB1D7CBD252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162" name="Freeform 22">
                <a:extLst>
                  <a:ext uri="{FF2B5EF4-FFF2-40B4-BE49-F238E27FC236}">
                    <a16:creationId xmlns:a16="http://schemas.microsoft.com/office/drawing/2014/main" xmlns="" id="{B1C82400-1058-477A-BC99-A04014F572A8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3" name="Freeform 23">
                <a:extLst>
                  <a:ext uri="{FF2B5EF4-FFF2-40B4-BE49-F238E27FC236}">
                    <a16:creationId xmlns:a16="http://schemas.microsoft.com/office/drawing/2014/main" xmlns="" id="{E7E90E7D-C085-4E27-89EC-F63F8D762B0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4" name="Freeform 24">
                <a:extLst>
                  <a:ext uri="{FF2B5EF4-FFF2-40B4-BE49-F238E27FC236}">
                    <a16:creationId xmlns:a16="http://schemas.microsoft.com/office/drawing/2014/main" xmlns="" id="{A8996128-A3A8-49B6-BB10-17DB9C10EA8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5" name="Freeform 25">
                <a:extLst>
                  <a:ext uri="{FF2B5EF4-FFF2-40B4-BE49-F238E27FC236}">
                    <a16:creationId xmlns:a16="http://schemas.microsoft.com/office/drawing/2014/main" xmlns="" id="{76C823F5-2D3E-485F-A301-8DE30DB2FA3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6" name="Freeform 26">
                <a:extLst>
                  <a:ext uri="{FF2B5EF4-FFF2-40B4-BE49-F238E27FC236}">
                    <a16:creationId xmlns:a16="http://schemas.microsoft.com/office/drawing/2014/main" xmlns="" id="{ECE4ADC3-47ED-458A-84D1-4A7492F670E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7" name="Freeform 27">
                <a:extLst>
                  <a:ext uri="{FF2B5EF4-FFF2-40B4-BE49-F238E27FC236}">
                    <a16:creationId xmlns:a16="http://schemas.microsoft.com/office/drawing/2014/main" xmlns="" id="{24E0816A-39D5-40EC-ADA7-DD007F6C9C18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8" name="Freeform 28">
                <a:extLst>
                  <a:ext uri="{FF2B5EF4-FFF2-40B4-BE49-F238E27FC236}">
                    <a16:creationId xmlns:a16="http://schemas.microsoft.com/office/drawing/2014/main" xmlns="" id="{201990A4-7A78-4A45-AD25-4352E821807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9" name="Freeform 29">
                <a:extLst>
                  <a:ext uri="{FF2B5EF4-FFF2-40B4-BE49-F238E27FC236}">
                    <a16:creationId xmlns:a16="http://schemas.microsoft.com/office/drawing/2014/main" xmlns="" id="{37F90063-29B0-4253-B958-9D0918E926F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0" name="Freeform 30">
                <a:extLst>
                  <a:ext uri="{FF2B5EF4-FFF2-40B4-BE49-F238E27FC236}">
                    <a16:creationId xmlns:a16="http://schemas.microsoft.com/office/drawing/2014/main" xmlns="" id="{FA12D28A-1FFD-4051-8DCA-A1C67182BCA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1" name="Freeform 31">
                <a:extLst>
                  <a:ext uri="{FF2B5EF4-FFF2-40B4-BE49-F238E27FC236}">
                    <a16:creationId xmlns:a16="http://schemas.microsoft.com/office/drawing/2014/main" xmlns="" id="{075502AF-634E-4C10-A62C-F49F51ACBD3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xmlns="" id="{9C231916-A9AD-49FA-B5FE-8FFD5BEBB09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35" name="Freeform 32">
                <a:extLst>
                  <a:ext uri="{FF2B5EF4-FFF2-40B4-BE49-F238E27FC236}">
                    <a16:creationId xmlns:a16="http://schemas.microsoft.com/office/drawing/2014/main" xmlns="" id="{F3A20DDE-9699-473E-90A0-7FF6431B7F9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6" name="Freeform 33">
                <a:extLst>
                  <a:ext uri="{FF2B5EF4-FFF2-40B4-BE49-F238E27FC236}">
                    <a16:creationId xmlns:a16="http://schemas.microsoft.com/office/drawing/2014/main" xmlns="" id="{CB2F2DAB-FEEE-4C1A-880D-12E7662D00C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7" name="Freeform 34">
                <a:extLst>
                  <a:ext uri="{FF2B5EF4-FFF2-40B4-BE49-F238E27FC236}">
                    <a16:creationId xmlns:a16="http://schemas.microsoft.com/office/drawing/2014/main" xmlns="" id="{0EE14B60-AE36-47C3-AE14-98BD450D38B3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8" name="Freeform 35">
                <a:extLst>
                  <a:ext uri="{FF2B5EF4-FFF2-40B4-BE49-F238E27FC236}">
                    <a16:creationId xmlns:a16="http://schemas.microsoft.com/office/drawing/2014/main" xmlns="" id="{F4A1D5E5-A84E-4E4D-B5E6-65AEAA19A53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9" name="Freeform 36">
                <a:extLst>
                  <a:ext uri="{FF2B5EF4-FFF2-40B4-BE49-F238E27FC236}">
                    <a16:creationId xmlns:a16="http://schemas.microsoft.com/office/drawing/2014/main" xmlns="" id="{E496497F-F30C-4B25-9CBF-3CAD4A96B30D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0" name="Freeform 37">
                <a:extLst>
                  <a:ext uri="{FF2B5EF4-FFF2-40B4-BE49-F238E27FC236}">
                    <a16:creationId xmlns:a16="http://schemas.microsoft.com/office/drawing/2014/main" xmlns="" id="{A4A7B32D-16D6-4795-9E64-B626DB56D18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1" name="Freeform 38">
                <a:extLst>
                  <a:ext uri="{FF2B5EF4-FFF2-40B4-BE49-F238E27FC236}">
                    <a16:creationId xmlns:a16="http://schemas.microsoft.com/office/drawing/2014/main" xmlns="" id="{B0BC9C13-95BF-4AA5-9FC3-A4A08786456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2" name="Freeform 39">
                <a:extLst>
                  <a:ext uri="{FF2B5EF4-FFF2-40B4-BE49-F238E27FC236}">
                    <a16:creationId xmlns:a16="http://schemas.microsoft.com/office/drawing/2014/main" xmlns="" id="{FC5ABB33-3337-4A94-A656-825D83EB870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3" name="Freeform 40">
                <a:extLst>
                  <a:ext uri="{FF2B5EF4-FFF2-40B4-BE49-F238E27FC236}">
                    <a16:creationId xmlns:a16="http://schemas.microsoft.com/office/drawing/2014/main" xmlns="" id="{FA43FA5E-6287-418D-BE93-3B4F58F83B6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4" name="Rectangle 41">
                <a:extLst>
                  <a:ext uri="{FF2B5EF4-FFF2-40B4-BE49-F238E27FC236}">
                    <a16:creationId xmlns:a16="http://schemas.microsoft.com/office/drawing/2014/main" xmlns="" id="{426C1686-605F-4AC4-B5D3-32FF8D20A9E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xmlns="" id="{21F7EDB7-1437-4689-AD93-051AAE63FB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74" name="Rectangle 173">
              <a:extLst>
                <a:ext uri="{FF2B5EF4-FFF2-40B4-BE49-F238E27FC236}">
                  <a16:creationId xmlns:a16="http://schemas.microsoft.com/office/drawing/2014/main" xmlns="" id="{CB9622E9-83EA-45FB-8EC1-4477B910112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5" name="Picture 2">
              <a:extLst>
                <a:ext uri="{FF2B5EF4-FFF2-40B4-BE49-F238E27FC236}">
                  <a16:creationId xmlns:a16="http://schemas.microsoft.com/office/drawing/2014/main" xmlns="" id="{9B668750-4C89-47F1-9591-BE7F26A046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 cstate="print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xmlns="" id="{CF4A3706-CD49-4455-81DC-365A2D51C3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6101133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78" name="Rectangle 5">
              <a:extLst>
                <a:ext uri="{FF2B5EF4-FFF2-40B4-BE49-F238E27FC236}">
                  <a16:creationId xmlns:a16="http://schemas.microsoft.com/office/drawing/2014/main" xmlns="" id="{A089F841-E435-4B8D-82BD-263C9553F37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79" name="Freeform 6">
              <a:extLst>
                <a:ext uri="{FF2B5EF4-FFF2-40B4-BE49-F238E27FC236}">
                  <a16:creationId xmlns:a16="http://schemas.microsoft.com/office/drawing/2014/main" xmlns="" id="{DAA38AAA-0F1D-404C-A14F-A9EA519B851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0" name="Freeform 7">
              <a:extLst>
                <a:ext uri="{FF2B5EF4-FFF2-40B4-BE49-F238E27FC236}">
                  <a16:creationId xmlns:a16="http://schemas.microsoft.com/office/drawing/2014/main" xmlns="" id="{79592AD6-0042-4811-8CA3-4FF820B0B2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1" name="Rectangle 8">
              <a:extLst>
                <a:ext uri="{FF2B5EF4-FFF2-40B4-BE49-F238E27FC236}">
                  <a16:creationId xmlns:a16="http://schemas.microsoft.com/office/drawing/2014/main" xmlns="" id="{E8D67C8B-8012-4B05-8119-C932C5E96C6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2" name="Freeform 9">
              <a:extLst>
                <a:ext uri="{FF2B5EF4-FFF2-40B4-BE49-F238E27FC236}">
                  <a16:creationId xmlns:a16="http://schemas.microsoft.com/office/drawing/2014/main" xmlns="" id="{EABE68F1-9E8A-4E95-A606-23B237E775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3" name="Freeform 10">
              <a:extLst>
                <a:ext uri="{FF2B5EF4-FFF2-40B4-BE49-F238E27FC236}">
                  <a16:creationId xmlns:a16="http://schemas.microsoft.com/office/drawing/2014/main" xmlns="" id="{C35B2031-B854-4606-BCDA-0BBF8332954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4" name="Freeform 11">
              <a:extLst>
                <a:ext uri="{FF2B5EF4-FFF2-40B4-BE49-F238E27FC236}">
                  <a16:creationId xmlns:a16="http://schemas.microsoft.com/office/drawing/2014/main" xmlns="" id="{15A77494-4229-4AB1-BB6A-2EA9193FF4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5" name="Freeform 12">
              <a:extLst>
                <a:ext uri="{FF2B5EF4-FFF2-40B4-BE49-F238E27FC236}">
                  <a16:creationId xmlns:a16="http://schemas.microsoft.com/office/drawing/2014/main" xmlns="" id="{AECC3FBA-4EBA-4179-A671-1042C678B0B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6" name="Freeform 13">
              <a:extLst>
                <a:ext uri="{FF2B5EF4-FFF2-40B4-BE49-F238E27FC236}">
                  <a16:creationId xmlns:a16="http://schemas.microsoft.com/office/drawing/2014/main" xmlns="" id="{02B530CD-3385-4D4F-AC32-CAB1C9DDAA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7" name="Freeform 14">
              <a:extLst>
                <a:ext uri="{FF2B5EF4-FFF2-40B4-BE49-F238E27FC236}">
                  <a16:creationId xmlns:a16="http://schemas.microsoft.com/office/drawing/2014/main" xmlns="" id="{56227A7A-DA96-4E2B-B066-2554F98BFD9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8" name="Freeform 15">
              <a:extLst>
                <a:ext uri="{FF2B5EF4-FFF2-40B4-BE49-F238E27FC236}">
                  <a16:creationId xmlns:a16="http://schemas.microsoft.com/office/drawing/2014/main" xmlns="" id="{607021BA-15C6-4D7A-A774-B7B1F2ED34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9" name="Freeform 16">
              <a:extLst>
                <a:ext uri="{FF2B5EF4-FFF2-40B4-BE49-F238E27FC236}">
                  <a16:creationId xmlns:a16="http://schemas.microsoft.com/office/drawing/2014/main" xmlns="" id="{DC06C301-0EAD-447D-A966-8C7AB94A3BA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0" name="Freeform 17">
              <a:extLst>
                <a:ext uri="{FF2B5EF4-FFF2-40B4-BE49-F238E27FC236}">
                  <a16:creationId xmlns:a16="http://schemas.microsoft.com/office/drawing/2014/main" xmlns="" id="{E686DF40-6765-4FBC-A7F8-9AF946D7179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1" name="Freeform 18">
              <a:extLst>
                <a:ext uri="{FF2B5EF4-FFF2-40B4-BE49-F238E27FC236}">
                  <a16:creationId xmlns:a16="http://schemas.microsoft.com/office/drawing/2014/main" xmlns="" id="{A1330CAA-984A-4FD3-A574-5377DF768F1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2" name="Freeform 19">
              <a:extLst>
                <a:ext uri="{FF2B5EF4-FFF2-40B4-BE49-F238E27FC236}">
                  <a16:creationId xmlns:a16="http://schemas.microsoft.com/office/drawing/2014/main" xmlns="" id="{3461CAFE-EF80-4C38-A27B-6E6847F2B09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3" name="Freeform 20">
              <a:extLst>
                <a:ext uri="{FF2B5EF4-FFF2-40B4-BE49-F238E27FC236}">
                  <a16:creationId xmlns:a16="http://schemas.microsoft.com/office/drawing/2014/main" xmlns="" id="{C96CB611-34ED-41F3-B15D-F6B17B5E50B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4" name="Freeform 21">
              <a:extLst>
                <a:ext uri="{FF2B5EF4-FFF2-40B4-BE49-F238E27FC236}">
                  <a16:creationId xmlns:a16="http://schemas.microsoft.com/office/drawing/2014/main" xmlns="" id="{6D93242F-91B7-4F52-801F-9CEE2987D15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5" name="Freeform 22">
              <a:extLst>
                <a:ext uri="{FF2B5EF4-FFF2-40B4-BE49-F238E27FC236}">
                  <a16:creationId xmlns:a16="http://schemas.microsoft.com/office/drawing/2014/main" xmlns="" id="{72209AFA-8B7F-46AE-80BC-7CD5E81757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6" name="Freeform 23">
              <a:extLst>
                <a:ext uri="{FF2B5EF4-FFF2-40B4-BE49-F238E27FC236}">
                  <a16:creationId xmlns:a16="http://schemas.microsoft.com/office/drawing/2014/main" xmlns="" id="{283D5E20-6411-476C-8A6A-27F019149F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7" name="Freeform 24">
              <a:extLst>
                <a:ext uri="{FF2B5EF4-FFF2-40B4-BE49-F238E27FC236}">
                  <a16:creationId xmlns:a16="http://schemas.microsoft.com/office/drawing/2014/main" xmlns="" id="{E35069A2-A355-4382-8898-3D35D040D80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8" name="Freeform 25">
              <a:extLst>
                <a:ext uri="{FF2B5EF4-FFF2-40B4-BE49-F238E27FC236}">
                  <a16:creationId xmlns:a16="http://schemas.microsoft.com/office/drawing/2014/main" xmlns="" id="{2B8F4B12-C56F-43C9-B678-11BE48DBE57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9" name="Freeform 26">
              <a:extLst>
                <a:ext uri="{FF2B5EF4-FFF2-40B4-BE49-F238E27FC236}">
                  <a16:creationId xmlns:a16="http://schemas.microsoft.com/office/drawing/2014/main" xmlns="" id="{8072F38D-DAD7-4A73-A1C3-356C48C4194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0" name="Freeform 27">
              <a:extLst>
                <a:ext uri="{FF2B5EF4-FFF2-40B4-BE49-F238E27FC236}">
                  <a16:creationId xmlns:a16="http://schemas.microsoft.com/office/drawing/2014/main" xmlns="" id="{282751AD-3FCC-4A00-B6EB-CD4AEE37040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1" name="Freeform 28">
              <a:extLst>
                <a:ext uri="{FF2B5EF4-FFF2-40B4-BE49-F238E27FC236}">
                  <a16:creationId xmlns:a16="http://schemas.microsoft.com/office/drawing/2014/main" xmlns="" id="{8EA220D4-1126-4A10-B0C9-60A5E99D70D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2" name="Freeform 29">
              <a:extLst>
                <a:ext uri="{FF2B5EF4-FFF2-40B4-BE49-F238E27FC236}">
                  <a16:creationId xmlns:a16="http://schemas.microsoft.com/office/drawing/2014/main" xmlns="" id="{1C7FF311-C877-42AD-8656-6ADF9E8B03C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3" name="Freeform 30">
              <a:extLst>
                <a:ext uri="{FF2B5EF4-FFF2-40B4-BE49-F238E27FC236}">
                  <a16:creationId xmlns:a16="http://schemas.microsoft.com/office/drawing/2014/main" xmlns="" id="{21D21197-E4E6-4974-8717-7A884C47069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4" name="Freeform 31">
              <a:extLst>
                <a:ext uri="{FF2B5EF4-FFF2-40B4-BE49-F238E27FC236}">
                  <a16:creationId xmlns:a16="http://schemas.microsoft.com/office/drawing/2014/main" xmlns="" id="{8999D374-7231-438C-AAFF-586E90D7AC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5" name="Freeform 32">
              <a:extLst>
                <a:ext uri="{FF2B5EF4-FFF2-40B4-BE49-F238E27FC236}">
                  <a16:creationId xmlns:a16="http://schemas.microsoft.com/office/drawing/2014/main" xmlns="" id="{2E99439A-BBE6-47F9-9B2E-08FB842D30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6" name="Rectangle 33">
              <a:extLst>
                <a:ext uri="{FF2B5EF4-FFF2-40B4-BE49-F238E27FC236}">
                  <a16:creationId xmlns:a16="http://schemas.microsoft.com/office/drawing/2014/main" xmlns="" id="{326BBA6A-787A-4927-9CEA-4EF2315E8B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07" name="Freeform 34">
              <a:extLst>
                <a:ext uri="{FF2B5EF4-FFF2-40B4-BE49-F238E27FC236}">
                  <a16:creationId xmlns:a16="http://schemas.microsoft.com/office/drawing/2014/main" xmlns="" id="{9EBCF724-BD4F-4763-96EA-3B49A019242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8" name="Freeform 35">
              <a:extLst>
                <a:ext uri="{FF2B5EF4-FFF2-40B4-BE49-F238E27FC236}">
                  <a16:creationId xmlns:a16="http://schemas.microsoft.com/office/drawing/2014/main" xmlns="" id="{514181B4-343A-468A-A7A3-A24EA18437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9" name="Freeform 36">
              <a:extLst>
                <a:ext uri="{FF2B5EF4-FFF2-40B4-BE49-F238E27FC236}">
                  <a16:creationId xmlns:a16="http://schemas.microsoft.com/office/drawing/2014/main" xmlns="" id="{CA203802-8F2C-4810-86C3-9F5C8A8C51C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0" name="Freeform 37">
              <a:extLst>
                <a:ext uri="{FF2B5EF4-FFF2-40B4-BE49-F238E27FC236}">
                  <a16:creationId xmlns:a16="http://schemas.microsoft.com/office/drawing/2014/main" xmlns="" id="{49DE1B83-157A-4C15-9CDD-0890D4102E2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1" name="Freeform 38">
              <a:extLst>
                <a:ext uri="{FF2B5EF4-FFF2-40B4-BE49-F238E27FC236}">
                  <a16:creationId xmlns:a16="http://schemas.microsoft.com/office/drawing/2014/main" xmlns="" id="{79FF2CFC-9520-4047-97BA-B9F21A5A80B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2" name="Freeform 39">
              <a:extLst>
                <a:ext uri="{FF2B5EF4-FFF2-40B4-BE49-F238E27FC236}">
                  <a16:creationId xmlns:a16="http://schemas.microsoft.com/office/drawing/2014/main" xmlns="" id="{51DF22B1-CEB5-4249-BD3A-994A6EDDF8D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3" name="Freeform 40">
              <a:extLst>
                <a:ext uri="{FF2B5EF4-FFF2-40B4-BE49-F238E27FC236}">
                  <a16:creationId xmlns:a16="http://schemas.microsoft.com/office/drawing/2014/main" xmlns="" id="{25FAC49F-4726-4ED1-832D-A07808F71BB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4" name="Freeform 41">
              <a:extLst>
                <a:ext uri="{FF2B5EF4-FFF2-40B4-BE49-F238E27FC236}">
                  <a16:creationId xmlns:a16="http://schemas.microsoft.com/office/drawing/2014/main" xmlns="" id="{59C42689-6633-4333-9462-1733BC620D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5" name="Freeform 42">
              <a:extLst>
                <a:ext uri="{FF2B5EF4-FFF2-40B4-BE49-F238E27FC236}">
                  <a16:creationId xmlns:a16="http://schemas.microsoft.com/office/drawing/2014/main" xmlns="" id="{60B37CFD-CC7B-44E0-8F09-78895A966F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6" name="Freeform 43">
              <a:extLst>
                <a:ext uri="{FF2B5EF4-FFF2-40B4-BE49-F238E27FC236}">
                  <a16:creationId xmlns:a16="http://schemas.microsoft.com/office/drawing/2014/main" xmlns="" id="{F9074772-C2EC-4132-B934-4F0148F07FF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7" name="Freeform 44">
              <a:extLst>
                <a:ext uri="{FF2B5EF4-FFF2-40B4-BE49-F238E27FC236}">
                  <a16:creationId xmlns:a16="http://schemas.microsoft.com/office/drawing/2014/main" xmlns="" id="{CD64CD1E-7C60-4B15-A6BD-0CDEC2532E4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8" name="Rectangle 45">
              <a:extLst>
                <a:ext uri="{FF2B5EF4-FFF2-40B4-BE49-F238E27FC236}">
                  <a16:creationId xmlns:a16="http://schemas.microsoft.com/office/drawing/2014/main" xmlns="" id="{76656787-08EB-4D3E-843B-3003DA3253F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19" name="Freeform 46">
              <a:extLst>
                <a:ext uri="{FF2B5EF4-FFF2-40B4-BE49-F238E27FC236}">
                  <a16:creationId xmlns:a16="http://schemas.microsoft.com/office/drawing/2014/main" xmlns="" id="{BDDC6CD8-3C85-4154-8CA7-C90055C996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0" name="Freeform 47">
              <a:extLst>
                <a:ext uri="{FF2B5EF4-FFF2-40B4-BE49-F238E27FC236}">
                  <a16:creationId xmlns:a16="http://schemas.microsoft.com/office/drawing/2014/main" xmlns="" id="{64A47505-37C3-4DFD-B6A0-BACBE89A809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1" name="Freeform 48">
              <a:extLst>
                <a:ext uri="{FF2B5EF4-FFF2-40B4-BE49-F238E27FC236}">
                  <a16:creationId xmlns:a16="http://schemas.microsoft.com/office/drawing/2014/main" xmlns="" id="{4FB147B4-C2A1-46AE-B6B5-BB05027FABC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2" name="Freeform 49">
              <a:extLst>
                <a:ext uri="{FF2B5EF4-FFF2-40B4-BE49-F238E27FC236}">
                  <a16:creationId xmlns:a16="http://schemas.microsoft.com/office/drawing/2014/main" xmlns="" id="{A962EF7A-E05D-47DA-BA74-C8629D9383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3" name="Freeform 50">
              <a:extLst>
                <a:ext uri="{FF2B5EF4-FFF2-40B4-BE49-F238E27FC236}">
                  <a16:creationId xmlns:a16="http://schemas.microsoft.com/office/drawing/2014/main" xmlns="" id="{2C8FDFCC-308B-4955-A813-DFAC66312FA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4" name="Freeform 51">
              <a:extLst>
                <a:ext uri="{FF2B5EF4-FFF2-40B4-BE49-F238E27FC236}">
                  <a16:creationId xmlns:a16="http://schemas.microsoft.com/office/drawing/2014/main" xmlns="" id="{52D46068-8CFB-4E0B-9543-28A7ECADD87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5" name="Freeform 52">
              <a:extLst>
                <a:ext uri="{FF2B5EF4-FFF2-40B4-BE49-F238E27FC236}">
                  <a16:creationId xmlns:a16="http://schemas.microsoft.com/office/drawing/2014/main" xmlns="" id="{E47AE856-C4BB-48CF-B2A2-AFB0579F44A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6" name="Freeform 53">
              <a:extLst>
                <a:ext uri="{FF2B5EF4-FFF2-40B4-BE49-F238E27FC236}">
                  <a16:creationId xmlns:a16="http://schemas.microsoft.com/office/drawing/2014/main" xmlns="" id="{3338C43C-6074-4421-97E9-0B98323831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7" name="Freeform 54">
              <a:extLst>
                <a:ext uri="{FF2B5EF4-FFF2-40B4-BE49-F238E27FC236}">
                  <a16:creationId xmlns:a16="http://schemas.microsoft.com/office/drawing/2014/main" xmlns="" id="{910D8CF2-8086-4C4C-89E1-A82DB5DFFD6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8" name="Freeform 55">
              <a:extLst>
                <a:ext uri="{FF2B5EF4-FFF2-40B4-BE49-F238E27FC236}">
                  <a16:creationId xmlns:a16="http://schemas.microsoft.com/office/drawing/2014/main" xmlns="" id="{FADABDD3-D22B-4229-8038-A9BBB3721EB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9" name="Freeform 56">
              <a:extLst>
                <a:ext uri="{FF2B5EF4-FFF2-40B4-BE49-F238E27FC236}">
                  <a16:creationId xmlns:a16="http://schemas.microsoft.com/office/drawing/2014/main" xmlns="" id="{7D9568FC-37BC-470C-93A5-8983D0C12E9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0" name="Freeform 57">
              <a:extLst>
                <a:ext uri="{FF2B5EF4-FFF2-40B4-BE49-F238E27FC236}">
                  <a16:creationId xmlns:a16="http://schemas.microsoft.com/office/drawing/2014/main" xmlns="" id="{5786181E-9BC0-4551-9B1F-D58636404CF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1" name="Freeform 58">
              <a:extLst>
                <a:ext uri="{FF2B5EF4-FFF2-40B4-BE49-F238E27FC236}">
                  <a16:creationId xmlns:a16="http://schemas.microsoft.com/office/drawing/2014/main" xmlns="" id="{AD321C02-50D5-45DB-A66C-B77BFCA1DB4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D28A0DB3-CA13-4B45-B881-DDEB96E05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1781" y="618518"/>
            <a:ext cx="2948240" cy="4096356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800" dirty="0" err="1"/>
              <a:t>Профессия</a:t>
            </a:r>
            <a:r>
              <a:rPr lang="en-US" sz="2800" dirty="0"/>
              <a:t> </a:t>
            </a:r>
            <a:r>
              <a:rPr lang="en-US" sz="2800" dirty="0" err="1"/>
              <a:t>сценариста</a:t>
            </a:r>
            <a:r>
              <a:rPr lang="en-US" sz="2800" dirty="0"/>
              <a:t> – </a:t>
            </a:r>
            <a:r>
              <a:rPr lang="en-US" sz="2800" dirty="0" err="1"/>
              <a:t>одна</a:t>
            </a:r>
            <a:r>
              <a:rPr lang="en-US" sz="2800" dirty="0"/>
              <a:t> </a:t>
            </a:r>
            <a:r>
              <a:rPr lang="en-US" sz="2800" dirty="0" err="1"/>
              <a:t>из</a:t>
            </a:r>
            <a:r>
              <a:rPr lang="en-US" sz="2800" dirty="0"/>
              <a:t> </a:t>
            </a:r>
            <a:r>
              <a:rPr lang="en-US" sz="2800" dirty="0" err="1"/>
              <a:t>самых</a:t>
            </a:r>
            <a:r>
              <a:rPr lang="en-US" sz="2800" dirty="0"/>
              <a:t> </a:t>
            </a:r>
            <a:r>
              <a:rPr lang="en-US" sz="2800" dirty="0" err="1"/>
              <a:t>высокооплачиваемых</a:t>
            </a:r>
            <a:r>
              <a:rPr lang="en-US" sz="2800" dirty="0"/>
              <a:t> в </a:t>
            </a:r>
            <a:r>
              <a:rPr lang="en-US" sz="2800" dirty="0" err="1"/>
              <a:t>кино</a:t>
            </a:r>
            <a:r>
              <a:rPr lang="en-US" sz="2800" dirty="0"/>
              <a:t>- и </a:t>
            </a:r>
            <a:r>
              <a:rPr lang="en-US" sz="2800" dirty="0" err="1"/>
              <a:t>телеиндустрии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err="1"/>
              <a:t>если</a:t>
            </a:r>
            <a:r>
              <a:rPr lang="en-US" sz="2800" dirty="0"/>
              <a:t> у </a:t>
            </a:r>
            <a:r>
              <a:rPr lang="en-US" sz="2800" dirty="0" err="1"/>
              <a:t>вас</a:t>
            </a:r>
            <a:r>
              <a:rPr lang="en-US" sz="2800" dirty="0"/>
              <a:t> </a:t>
            </a:r>
            <a:r>
              <a:rPr lang="en-US" sz="2800" dirty="0" err="1"/>
              <a:t>развито</a:t>
            </a:r>
            <a:r>
              <a:rPr lang="en-US" sz="2800" dirty="0"/>
              <a:t> </a:t>
            </a:r>
            <a:r>
              <a:rPr lang="en-US" sz="2800" dirty="0" err="1"/>
              <a:t>воображение</a:t>
            </a:r>
            <a:r>
              <a:rPr lang="en-US" sz="2800" dirty="0"/>
              <a:t>  и </a:t>
            </a:r>
            <a:r>
              <a:rPr lang="en-US" sz="2800" dirty="0" err="1"/>
              <a:t>вы</a:t>
            </a:r>
            <a:r>
              <a:rPr lang="en-US" sz="2800" dirty="0"/>
              <a:t> </a:t>
            </a:r>
            <a:r>
              <a:rPr lang="en-US" sz="2800" dirty="0" err="1"/>
              <a:t>любите</a:t>
            </a:r>
            <a:r>
              <a:rPr lang="en-US" sz="2800" dirty="0"/>
              <a:t> </a:t>
            </a:r>
            <a:r>
              <a:rPr lang="en-US" sz="2800" dirty="0" err="1"/>
              <a:t>сочинять</a:t>
            </a:r>
            <a:r>
              <a:rPr lang="en-US" sz="2800" dirty="0"/>
              <a:t>, </a:t>
            </a:r>
            <a:r>
              <a:rPr lang="en-US" sz="2800" dirty="0" err="1"/>
              <a:t>то</a:t>
            </a:r>
            <a:r>
              <a:rPr lang="en-US" sz="2800" dirty="0"/>
              <a:t> </a:t>
            </a:r>
            <a:r>
              <a:rPr lang="en-US" sz="2800" dirty="0" err="1"/>
              <a:t>вам</a:t>
            </a:r>
            <a:r>
              <a:rPr lang="en-US" sz="2800" dirty="0"/>
              <a:t> </a:t>
            </a:r>
            <a:r>
              <a:rPr lang="en-US" sz="2800" dirty="0" err="1"/>
              <a:t>сюда</a:t>
            </a:r>
            <a:endParaRPr lang="en-US" sz="2800" dirty="0"/>
          </a:p>
        </p:txBody>
      </p:sp>
      <p:pic>
        <p:nvPicPr>
          <p:cNvPr id="12" name="Объект 7" descr="Изображение выглядит как стол, внутренний, стена, челове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9BF8274A-DA1B-44EB-9817-4465C7ACE8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261" b="1"/>
          <a:stretch/>
        </p:blipFill>
        <p:spPr>
          <a:xfrm>
            <a:off x="-5597" y="1"/>
            <a:ext cx="4663440" cy="3427413"/>
          </a:xfrm>
          <a:custGeom>
            <a:avLst/>
            <a:gdLst>
              <a:gd name="connsiteX0" fmla="*/ 0 w 7558541"/>
              <a:gd name="connsiteY0" fmla="*/ 0 h 3427413"/>
              <a:gd name="connsiteX1" fmla="*/ 7558541 w 7558541"/>
              <a:gd name="connsiteY1" fmla="*/ 0 h 3427413"/>
              <a:gd name="connsiteX2" fmla="*/ 7558541 w 7558541"/>
              <a:gd name="connsiteY2" fmla="*/ 3427413 h 3427413"/>
              <a:gd name="connsiteX3" fmla="*/ 0 w 7558541"/>
              <a:gd name="connsiteY3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8541" h="3427413">
                <a:moveTo>
                  <a:pt x="0" y="0"/>
                </a:moveTo>
                <a:lnTo>
                  <a:pt x="7558541" y="0"/>
                </a:lnTo>
                <a:lnTo>
                  <a:pt x="7558541" y="3427413"/>
                </a:lnTo>
                <a:lnTo>
                  <a:pt x="0" y="3427413"/>
                </a:lnTo>
                <a:close/>
              </a:path>
            </a:pathLst>
          </a:custGeom>
        </p:spPr>
      </p:pic>
      <p:pic>
        <p:nvPicPr>
          <p:cNvPr id="125" name="Объект 8">
            <a:extLst>
              <a:ext uri="{FF2B5EF4-FFF2-40B4-BE49-F238E27FC236}">
                <a16:creationId xmlns:a16="http://schemas.microsoft.com/office/drawing/2014/main" xmlns="" id="{CD8008A7-ECF8-47B5-BA16-1765B0C245D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21272" r="34146" b="-1"/>
          <a:stretch/>
        </p:blipFill>
        <p:spPr>
          <a:xfrm>
            <a:off x="4669509" y="10"/>
            <a:ext cx="2883435" cy="3427868"/>
          </a:xfrm>
          <a:prstGeom prst="rect">
            <a:avLst/>
          </a:prstGeo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2C96A287-C4F9-4F7A-921D-50A10E1B6AB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6" cstate="print"/>
          <a:srcRect t="6453" r="-2" b="25294"/>
          <a:stretch/>
        </p:blipFill>
        <p:spPr>
          <a:xfrm>
            <a:off x="-5597" y="3427414"/>
            <a:ext cx="7558541" cy="3430587"/>
          </a:xfrm>
          <a:custGeom>
            <a:avLst/>
            <a:gdLst>
              <a:gd name="connsiteX0" fmla="*/ 0 w 7558541"/>
              <a:gd name="connsiteY0" fmla="*/ 0 h 3430587"/>
              <a:gd name="connsiteX1" fmla="*/ 7558541 w 7558541"/>
              <a:gd name="connsiteY1" fmla="*/ 0 h 3430587"/>
              <a:gd name="connsiteX2" fmla="*/ 7558541 w 7558541"/>
              <a:gd name="connsiteY2" fmla="*/ 3430587 h 3430587"/>
              <a:gd name="connsiteX3" fmla="*/ 0 w 7558541"/>
              <a:gd name="connsiteY3" fmla="*/ 3430587 h 343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8541" h="3430587">
                <a:moveTo>
                  <a:pt x="0" y="0"/>
                </a:moveTo>
                <a:lnTo>
                  <a:pt x="7558541" y="0"/>
                </a:lnTo>
                <a:lnTo>
                  <a:pt x="7558541" y="3430587"/>
                </a:lnTo>
                <a:lnTo>
                  <a:pt x="0" y="3430587"/>
                </a:lnTo>
                <a:close/>
              </a:path>
            </a:pathLst>
          </a:custGeom>
        </p:spPr>
      </p:pic>
      <p:cxnSp>
        <p:nvCxnSpPr>
          <p:cNvPr id="233" name="Straight Connector 232">
            <a:extLst>
              <a:ext uri="{FF2B5EF4-FFF2-40B4-BE49-F238E27FC236}">
                <a16:creationId xmlns:a16="http://schemas.microsoft.com/office/drawing/2014/main" xmlns="" id="{C74412C7-7BA6-412B-93CA-2C8CE9E642E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650459" y="-464"/>
            <a:ext cx="2646" cy="3429000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/>
        </p:spPr>
      </p:cxnSp>
      <p:sp>
        <p:nvSpPr>
          <p:cNvPr id="127" name="Content Placeholder 126">
            <a:extLst>
              <a:ext uri="{FF2B5EF4-FFF2-40B4-BE49-F238E27FC236}">
                <a16:creationId xmlns:a16="http://schemas.microsoft.com/office/drawing/2014/main" xmlns="" id="{6748E371-EAA0-4003-90E0-B325FC1320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11781" y="2249487"/>
            <a:ext cx="2948240" cy="3541714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sz="1800" dirty="0"/>
          </a:p>
        </p:txBody>
      </p:sp>
      <p:cxnSp>
        <p:nvCxnSpPr>
          <p:cNvPr id="235" name="Straight Connector 234">
            <a:extLst>
              <a:ext uri="{FF2B5EF4-FFF2-40B4-BE49-F238E27FC236}">
                <a16:creationId xmlns:a16="http://schemas.microsoft.com/office/drawing/2014/main" xmlns="" id="{F5459D2F-D834-4D12-A2D5-D08685B261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7555895" y="-464"/>
            <a:ext cx="2646" cy="6858465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  <p:cxnSp>
        <p:nvCxnSpPr>
          <p:cNvPr id="237" name="Straight Connector 236">
            <a:extLst>
              <a:ext uri="{FF2B5EF4-FFF2-40B4-BE49-F238E27FC236}">
                <a16:creationId xmlns:a16="http://schemas.microsoft.com/office/drawing/2014/main" xmlns="" id="{6D5510ED-8B38-4431-85A0-01F45D6C03D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  <a:endCxn id="63" idx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-5597" y="3427414"/>
            <a:ext cx="7558541" cy="0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96183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A21372-697F-4D93-B129-8C434BF9D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0FE35A6-7E2A-4685-89A3-4A2B131B02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D9FEE49-096C-4383-982F-13B0F5E4F2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721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AFF674-7035-4B31-A1CA-947F9B912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A8FD5BF7-08CB-48FD-B67C-FC61DD588E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12061371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063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AFC0F1-9B96-4D47-A429-34DA86449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DC5582D-E5D6-4063-A051-CF926564BE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FD51C6B-AEF4-45A1-B84C-BDC4EE613B6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078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3D0E39D-8A14-4242-BE5F-FDB6960D0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Театральное творчество – актер, режиссер детских и массовых мероприятий, театральный критик, кинокритик, кинообозреватель, рецензент</a:t>
            </a:r>
          </a:p>
        </p:txBody>
      </p:sp>
      <p:pic>
        <p:nvPicPr>
          <p:cNvPr id="5" name="Объект 4" descr="Изображение выглядит как небо, человек, внешний, мужч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85F2353C-BC6E-4858-BF9E-9AF650FF57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1413" y="2339640"/>
            <a:ext cx="5320881" cy="3541712"/>
          </a:xfrm>
        </p:spPr>
      </p:pic>
      <p:pic>
        <p:nvPicPr>
          <p:cNvPr id="7" name="Рисунок 6" descr="Изображение выглядит как небо, человек, внешний, спор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2F6FEC67-892F-4E24-A5C8-DD057F4A8B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2294" y="2339640"/>
            <a:ext cx="5308776" cy="354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795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2C113195-43EA-4B6A-B281-C0458D9263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27DEAF6E-67FE-4877-B38B-0F2BF785768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xmlns="" id="{F60C980E-E723-46CF-9296-C7BBA4DB83C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 cstate="print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98D36904-1712-4C81-B063-66E1D4777F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640302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20" name="Rectangle 5">
              <a:extLst>
                <a:ext uri="{FF2B5EF4-FFF2-40B4-BE49-F238E27FC236}">
                  <a16:creationId xmlns:a16="http://schemas.microsoft.com/office/drawing/2014/main" xmlns="" id="{BEA28722-E2AF-4D8D-9E59-65B94630A3D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xmlns="" id="{A279E077-7DAF-4B93-BE2C-98F6B13A11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xmlns="" id="{E78603D6-020D-4269-95E5-2E17499DA5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Rectangle 8">
              <a:extLst>
                <a:ext uri="{FF2B5EF4-FFF2-40B4-BE49-F238E27FC236}">
                  <a16:creationId xmlns:a16="http://schemas.microsoft.com/office/drawing/2014/main" xmlns="" id="{CE9500AA-AB8C-4023-967A-11555F0F48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xmlns="" id="{1B716630-BD94-436E-9E9C-5D534092DF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xmlns="" id="{4CE6FCD2-8177-4A45-88ED-A2B986102D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xmlns="" id="{E32BEED2-100A-48B2-B552-07B54EEC48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xmlns="" id="{839DB29D-A8C6-484A-A747-14733D5B3C9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xmlns="" id="{B1A468B2-ABD1-447D-89DC-7A9CFBBCBA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xmlns="" id="{219C1A45-C8B0-48AE-B5A9-A1B40B43BB8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xmlns="" id="{F2910D68-E982-47F7-A53C-ABA0CB34F7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xmlns="" id="{C4B84BAD-BCB3-4BF2-8A3C-3391BF4AB6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xmlns="" id="{522D8CE7-E27B-4BAE-962D-AAC0D66E48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xmlns="" id="{1042B4B5-2D6F-405A-A112-D5F96027E9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xmlns="" id="{199F606E-DC72-4CAF-AFF2-58FA0121E6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0">
              <a:extLst>
                <a:ext uri="{FF2B5EF4-FFF2-40B4-BE49-F238E27FC236}">
                  <a16:creationId xmlns:a16="http://schemas.microsoft.com/office/drawing/2014/main" xmlns="" id="{C949CB30-1690-4B14-954A-4FA9637CEF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xmlns="" id="{84EE3B4E-AE37-4F27-B6AC-FF20B9BE33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xmlns="" id="{798942D8-2074-4A7F-AD65-7564D8C3B7E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xmlns="" id="{D4324684-C1DE-4AF8-B17D-917AD23FE65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xmlns="" id="{A4C18B6C-86CE-40F9-919C-9490AD3E30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xmlns="" id="{72DB2464-DEE2-4EB2-9FB2-46768EE680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xmlns="" id="{56E24DAD-4831-4565-ACE0-E7FDBC6542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xmlns="" id="{ADB70D91-E74C-433F-9BCD-587B935611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xmlns="" id="{E982042F-EEF5-49A7-87B3-43F9296995A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xmlns="" id="{54806968-8087-4915-B489-2BE793DD2AC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xmlns="" id="{A937487D-58AA-4E9D-966F-85938FA868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xmlns="" id="{FDA6755A-0790-476D-86D7-F95215FADD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xmlns="" id="{A951E2B3-F005-4EDC-B890-F93D63F120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Rectangle 33">
              <a:extLst>
                <a:ext uri="{FF2B5EF4-FFF2-40B4-BE49-F238E27FC236}">
                  <a16:creationId xmlns:a16="http://schemas.microsoft.com/office/drawing/2014/main" xmlns="" id="{466F4EF3-7ED2-4EC7-8F76-4AD87CD1E5D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xmlns="" id="{521BF1A3-D416-49F9-A1D2-4C7B3218B5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35">
              <a:extLst>
                <a:ext uri="{FF2B5EF4-FFF2-40B4-BE49-F238E27FC236}">
                  <a16:creationId xmlns:a16="http://schemas.microsoft.com/office/drawing/2014/main" xmlns="" id="{F6C16CF8-3F09-4C17-94A6-42BCABB669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xmlns="" id="{B667C1A8-CDB1-4FD0-A3F6-0E035C7CAA9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xmlns="" id="{0B2B73AB-248E-49DB-8ED2-3FCB0A0D89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3" name="Freeform 38">
              <a:extLst>
                <a:ext uri="{FF2B5EF4-FFF2-40B4-BE49-F238E27FC236}">
                  <a16:creationId xmlns:a16="http://schemas.microsoft.com/office/drawing/2014/main" xmlns="" id="{8411F083-5CD4-4569-BA08-059B5CA9A8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39">
              <a:extLst>
                <a:ext uri="{FF2B5EF4-FFF2-40B4-BE49-F238E27FC236}">
                  <a16:creationId xmlns:a16="http://schemas.microsoft.com/office/drawing/2014/main" xmlns="" id="{AF78C2C2-8584-4B3B-9AF8-E7FF368FA79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0">
              <a:extLst>
                <a:ext uri="{FF2B5EF4-FFF2-40B4-BE49-F238E27FC236}">
                  <a16:creationId xmlns:a16="http://schemas.microsoft.com/office/drawing/2014/main" xmlns="" id="{40934674-5C07-4146-B556-4A271D9968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1">
              <a:extLst>
                <a:ext uri="{FF2B5EF4-FFF2-40B4-BE49-F238E27FC236}">
                  <a16:creationId xmlns:a16="http://schemas.microsoft.com/office/drawing/2014/main" xmlns="" id="{D970276A-A310-41DB-B917-D7D3465667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42">
              <a:extLst>
                <a:ext uri="{FF2B5EF4-FFF2-40B4-BE49-F238E27FC236}">
                  <a16:creationId xmlns:a16="http://schemas.microsoft.com/office/drawing/2014/main" xmlns="" id="{EEEC747F-78C5-4212-8ACE-BB4B7D2480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43">
              <a:extLst>
                <a:ext uri="{FF2B5EF4-FFF2-40B4-BE49-F238E27FC236}">
                  <a16:creationId xmlns:a16="http://schemas.microsoft.com/office/drawing/2014/main" xmlns="" id="{821AE83F-022D-41AF-A219-992ACE1E005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44">
              <a:extLst>
                <a:ext uri="{FF2B5EF4-FFF2-40B4-BE49-F238E27FC236}">
                  <a16:creationId xmlns:a16="http://schemas.microsoft.com/office/drawing/2014/main" xmlns="" id="{EF049934-C636-4279-91F0-ED3121923E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Rectangle 45">
              <a:extLst>
                <a:ext uri="{FF2B5EF4-FFF2-40B4-BE49-F238E27FC236}">
                  <a16:creationId xmlns:a16="http://schemas.microsoft.com/office/drawing/2014/main" xmlns="" id="{8588DF1D-2DD2-499F-9384-29C92277FA9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1" name="Freeform 46">
              <a:extLst>
                <a:ext uri="{FF2B5EF4-FFF2-40B4-BE49-F238E27FC236}">
                  <a16:creationId xmlns:a16="http://schemas.microsoft.com/office/drawing/2014/main" xmlns="" id="{DF555F2B-5E3D-438F-89A8-EABA91A72D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47">
              <a:extLst>
                <a:ext uri="{FF2B5EF4-FFF2-40B4-BE49-F238E27FC236}">
                  <a16:creationId xmlns:a16="http://schemas.microsoft.com/office/drawing/2014/main" xmlns="" id="{006B22A5-B971-42EE-9141-E65B4EF26B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48">
              <a:extLst>
                <a:ext uri="{FF2B5EF4-FFF2-40B4-BE49-F238E27FC236}">
                  <a16:creationId xmlns:a16="http://schemas.microsoft.com/office/drawing/2014/main" xmlns="" id="{3AA529FD-59E0-4B70-94C1-D0541A632D2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49">
              <a:extLst>
                <a:ext uri="{FF2B5EF4-FFF2-40B4-BE49-F238E27FC236}">
                  <a16:creationId xmlns:a16="http://schemas.microsoft.com/office/drawing/2014/main" xmlns="" id="{ABAFA9C1-3649-4F7F-81D0-69DF79195A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0">
              <a:extLst>
                <a:ext uri="{FF2B5EF4-FFF2-40B4-BE49-F238E27FC236}">
                  <a16:creationId xmlns:a16="http://schemas.microsoft.com/office/drawing/2014/main" xmlns="" id="{D3CCFACE-F8B9-45E4-8F31-797E1C677E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6" name="Freeform 51">
              <a:extLst>
                <a:ext uri="{FF2B5EF4-FFF2-40B4-BE49-F238E27FC236}">
                  <a16:creationId xmlns:a16="http://schemas.microsoft.com/office/drawing/2014/main" xmlns="" id="{D9F7B9DB-1C45-4CD5-A025-F49F84F12D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7" name="Freeform 52">
              <a:extLst>
                <a:ext uri="{FF2B5EF4-FFF2-40B4-BE49-F238E27FC236}">
                  <a16:creationId xmlns:a16="http://schemas.microsoft.com/office/drawing/2014/main" xmlns="" id="{3E76F16C-AE46-486F-B365-837F8E2AD2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8" name="Freeform 53">
              <a:extLst>
                <a:ext uri="{FF2B5EF4-FFF2-40B4-BE49-F238E27FC236}">
                  <a16:creationId xmlns:a16="http://schemas.microsoft.com/office/drawing/2014/main" xmlns="" id="{1B26D62F-5620-4D58-B99D-D4149B7D2DF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54">
              <a:extLst>
                <a:ext uri="{FF2B5EF4-FFF2-40B4-BE49-F238E27FC236}">
                  <a16:creationId xmlns:a16="http://schemas.microsoft.com/office/drawing/2014/main" xmlns="" id="{D7E1F06E-43A3-4960-A8A9-5B5FF2D1E5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Freeform 55">
              <a:extLst>
                <a:ext uri="{FF2B5EF4-FFF2-40B4-BE49-F238E27FC236}">
                  <a16:creationId xmlns:a16="http://schemas.microsoft.com/office/drawing/2014/main" xmlns="" id="{67976099-4433-463C-A8CB-2B2E9522B27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1" name="Freeform 56">
              <a:extLst>
                <a:ext uri="{FF2B5EF4-FFF2-40B4-BE49-F238E27FC236}">
                  <a16:creationId xmlns:a16="http://schemas.microsoft.com/office/drawing/2014/main" xmlns="" id="{48D4F79B-7C11-4960-8519-A1987A346D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57">
              <a:extLst>
                <a:ext uri="{FF2B5EF4-FFF2-40B4-BE49-F238E27FC236}">
                  <a16:creationId xmlns:a16="http://schemas.microsoft.com/office/drawing/2014/main" xmlns="" id="{701CA4FF-5ECD-40A8-8795-F72A2EF6F8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58">
              <a:extLst>
                <a:ext uri="{FF2B5EF4-FFF2-40B4-BE49-F238E27FC236}">
                  <a16:creationId xmlns:a16="http://schemas.microsoft.com/office/drawing/2014/main" xmlns="" id="{7593ABCC-9855-4EB5-9344-0FA5E1F20F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2B3ADE-42C9-41F9-BFAE-0E35A1178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353" y="618518"/>
            <a:ext cx="4413736" cy="1478570"/>
          </a:xfrm>
        </p:spPr>
        <p:txBody>
          <a:bodyPr>
            <a:normAutofit/>
          </a:bodyPr>
          <a:lstStyle/>
          <a:p>
            <a:endParaRPr lang="ru-RU"/>
          </a:p>
        </p:txBody>
      </p:sp>
      <p:pic>
        <p:nvPicPr>
          <p:cNvPr id="10" name="Объект 4" descr="Изображение выглядит как сиди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2614EFCA-16B4-4DB2-B2AD-E6F1928CD2E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581"/>
          <a:stretch/>
        </p:blipFill>
        <p:spPr>
          <a:xfrm>
            <a:off x="-5597" y="1"/>
            <a:ext cx="6101597" cy="3427413"/>
          </a:xfrm>
          <a:custGeom>
            <a:avLst/>
            <a:gdLst>
              <a:gd name="connsiteX0" fmla="*/ 0 w 6101597"/>
              <a:gd name="connsiteY0" fmla="*/ 0 h 3427413"/>
              <a:gd name="connsiteX1" fmla="*/ 6101597 w 6101597"/>
              <a:gd name="connsiteY1" fmla="*/ 0 h 3427413"/>
              <a:gd name="connsiteX2" fmla="*/ 6101597 w 6101597"/>
              <a:gd name="connsiteY2" fmla="*/ 3427413 h 3427413"/>
              <a:gd name="connsiteX3" fmla="*/ 0 w 6101597"/>
              <a:gd name="connsiteY3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27413">
                <a:moveTo>
                  <a:pt x="0" y="0"/>
                </a:moveTo>
                <a:lnTo>
                  <a:pt x="6101597" y="0"/>
                </a:lnTo>
                <a:lnTo>
                  <a:pt x="6101597" y="3427413"/>
                </a:lnTo>
                <a:lnTo>
                  <a:pt x="0" y="3427413"/>
                </a:lnTo>
                <a:close/>
              </a:path>
            </a:pathLst>
          </a:custGeom>
        </p:spPr>
      </p:pic>
      <p:pic>
        <p:nvPicPr>
          <p:cNvPr id="7" name="Рисунок 6" descr="Изображение выглядит как человек, мужч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44E4DB20-5F02-4DF6-96E9-A2493FE9B6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769"/>
          <a:stretch/>
        </p:blipFill>
        <p:spPr>
          <a:xfrm>
            <a:off x="-5597" y="3427414"/>
            <a:ext cx="6101597" cy="3430587"/>
          </a:xfrm>
          <a:custGeom>
            <a:avLst/>
            <a:gdLst>
              <a:gd name="connsiteX0" fmla="*/ 0 w 6101597"/>
              <a:gd name="connsiteY0" fmla="*/ 0 h 3430587"/>
              <a:gd name="connsiteX1" fmla="*/ 6101597 w 6101597"/>
              <a:gd name="connsiteY1" fmla="*/ 0 h 3430587"/>
              <a:gd name="connsiteX2" fmla="*/ 6101597 w 6101597"/>
              <a:gd name="connsiteY2" fmla="*/ 3430587 h 3430587"/>
              <a:gd name="connsiteX3" fmla="*/ 0 w 6101597"/>
              <a:gd name="connsiteY3" fmla="*/ 3430587 h 343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30587">
                <a:moveTo>
                  <a:pt x="0" y="0"/>
                </a:moveTo>
                <a:lnTo>
                  <a:pt x="6101597" y="0"/>
                </a:lnTo>
                <a:lnTo>
                  <a:pt x="6101597" y="3430587"/>
                </a:lnTo>
                <a:lnTo>
                  <a:pt x="0" y="3430587"/>
                </a:lnTo>
                <a:close/>
              </a:path>
            </a:pathLst>
          </a:custGeom>
        </p:spPr>
      </p:pic>
      <p:pic>
        <p:nvPicPr>
          <p:cNvPr id="9" name="Объект 8" descr="Изображение выглядит как вода, лодка, наружный объек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E658CFEB-2ADF-4CEE-9F9C-F3616ECB3B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36217" y="26477"/>
            <a:ext cx="5707936" cy="3551748"/>
          </a:xfrm>
        </p:spPr>
      </p:pic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xmlns="" id="{2B1ACDB1-A7EB-4159-B316-A230683B71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6093354" y="-464"/>
            <a:ext cx="2646" cy="6858465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xmlns="" id="{AA825E81-DC4F-4A95-86BA-8FD9D638816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-5597" y="3427414"/>
            <a:ext cx="6101597" cy="0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  <p:pic>
        <p:nvPicPr>
          <p:cNvPr id="1026" name="Picture 2" descr="https://narod-novosti.com/media/ajax_uploads/2018/6/19/27423ee6-e.bafb80c90cab4993ad7b8b07f4d1511e-fifa2700jpg">
            <a:extLst>
              <a:ext uri="{FF2B5EF4-FFF2-40B4-BE49-F238E27FC236}">
                <a16:creationId xmlns:a16="http://schemas.microsoft.com/office/drawing/2014/main" xmlns="" id="{7FF1FF7C-E08E-4520-B29D-978F4759D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5727" y="3427415"/>
            <a:ext cx="5679852" cy="342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355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A809872-6A8C-4DA1-A57B-525E66812224}"/>
              </a:ext>
            </a:extLst>
          </p:cNvPr>
          <p:cNvSpPr/>
          <p:nvPr/>
        </p:nvSpPr>
        <p:spPr>
          <a:xfrm>
            <a:off x="564524" y="1323732"/>
            <a:ext cx="1106295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Константин Львович Эрнст</a:t>
            </a:r>
          </a:p>
          <a:p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Отец — советский биолог 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2" tooltip="Лев Константинович Эрнст"/>
              </a:rPr>
              <a:t>Лев Константинович Эрнст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, вице-президент 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3" tooltip="РАСХН"/>
              </a:rPr>
              <a:t>Российской академии сельскохозяйственных наук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 (РАСХН), занимался генетикой, биотехнологией, селекцией сельскохозяйственных животных, а также вопросами клонирования</a:t>
            </a:r>
            <a:r>
              <a:rPr lang="ru-RU" baseline="30000" dirty="0">
                <a:solidFill>
                  <a:srgbClr val="0645AD"/>
                </a:solidFill>
                <a:latin typeface="Arial" panose="020B0604020202020204" pitchFamily="34" charset="0"/>
                <a:hlinkClick r:id="rId4"/>
              </a:rPr>
              <a:t>[2]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. Мать — финансовый работник Светлана Ниловна </a:t>
            </a:r>
            <a:r>
              <a:rPr lang="ru-RU" dirty="0" err="1">
                <a:solidFill>
                  <a:srgbClr val="222222"/>
                </a:solidFill>
                <a:latin typeface="Arial" panose="020B0604020202020204" pitchFamily="34" charset="0"/>
              </a:rPr>
              <a:t>Голевинова</a:t>
            </a:r>
            <a:r>
              <a:rPr lang="ru-RU" baseline="30000" dirty="0">
                <a:solidFill>
                  <a:srgbClr val="0645AD"/>
                </a:solidFill>
                <a:latin typeface="Arial" panose="020B0604020202020204" pitchFamily="34" charset="0"/>
                <a:hlinkClick r:id="rId5"/>
              </a:rPr>
              <a:t>[3]</a:t>
            </a:r>
            <a:r>
              <a:rPr lang="ru-RU" baseline="30000" dirty="0">
                <a:solidFill>
                  <a:srgbClr val="0645AD"/>
                </a:solidFill>
                <a:latin typeface="Arial" panose="020B0604020202020204" pitchFamily="34" charset="0"/>
                <a:hlinkClick r:id="rId6"/>
              </a:rPr>
              <a:t>[4]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. </a:t>
            </a:r>
          </a:p>
          <a:p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Детство и юные годы Эрнст провёл в 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7" tooltip="Санкт-Петербург"/>
              </a:rPr>
              <a:t>Ленинграде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, где его отец был назначен руководителем нового научного центра. Он окончил среднюю школу № 35 на 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8" tooltip="Васильевский остров"/>
              </a:rPr>
              <a:t>Васильевском острове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. В 1983 году окончил зооинженерный факультет Московской сельскохозяйственной академии имени К.А. Тимирязева</a:t>
            </a:r>
            <a:r>
              <a:rPr lang="ru-RU" baseline="30000" dirty="0">
                <a:solidFill>
                  <a:srgbClr val="0645AD"/>
                </a:solidFill>
                <a:latin typeface="Arial" panose="020B0604020202020204" pitchFamily="34" charset="0"/>
                <a:hlinkClick r:id="rId9"/>
              </a:rPr>
              <a:t>[5]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. В детстве Костя увлекался живописью — в частности, творчеством советского художника-авангардиста 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10" tooltip="Лабас, Александр Аркадьевич"/>
              </a:rPr>
              <a:t>Александра </a:t>
            </a:r>
            <a:r>
              <a:rPr lang="ru-RU" dirty="0" err="1">
                <a:solidFill>
                  <a:srgbClr val="0645AD"/>
                </a:solidFill>
                <a:latin typeface="Arial" panose="020B0604020202020204" pitchFamily="34" charset="0"/>
                <a:hlinkClick r:id="rId10" tooltip="Лабас, Александр Аркадьевич"/>
              </a:rPr>
              <a:t>Лабаса</a:t>
            </a:r>
            <a:r>
              <a:rPr lang="ru-RU" baseline="30000" dirty="0">
                <a:solidFill>
                  <a:srgbClr val="0645AD"/>
                </a:solidFill>
                <a:latin typeface="Arial" panose="020B0604020202020204" pitchFamily="34" charset="0"/>
                <a:hlinkClick r:id="rId9"/>
              </a:rPr>
              <a:t>[5]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. </a:t>
            </a:r>
          </a:p>
          <a:p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Получив образование, Эрнст работал в 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11" tooltip="Научно-исследовательский институт"/>
              </a:rPr>
              <a:t>НИИ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, где также был секретарём 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12" tooltip="Комсомол"/>
              </a:rPr>
              <a:t>комсомольской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 организации</a:t>
            </a:r>
            <a:r>
              <a:rPr lang="ru-RU" baseline="30000" dirty="0">
                <a:solidFill>
                  <a:srgbClr val="0645AD"/>
                </a:solidFill>
                <a:latin typeface="Arial" panose="020B0604020202020204" pitchFamily="34" charset="0"/>
                <a:hlinkClick r:id="rId13"/>
              </a:rPr>
              <a:t>[6]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, в 25 лет защитил 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14" tooltip="Кандидат наук"/>
              </a:rPr>
              <a:t>кандидатскую диссертацию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 на тему «Динамика созревания мессенджер-РНК при созревании ооцитов млекопитающих </a:t>
            </a:r>
            <a:r>
              <a:rPr lang="ru-RU" dirty="0" err="1">
                <a:solidFill>
                  <a:srgbClr val="222222"/>
                </a:solidFill>
                <a:latin typeface="Arial" panose="020B0604020202020204" pitchFamily="34" charset="0"/>
              </a:rPr>
              <a:t>in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 panose="020B0604020202020204" pitchFamily="34" charset="0"/>
              </a:rPr>
              <a:t>vitro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» и получил предложение престижной двухлетней стажировки в </a:t>
            </a:r>
            <a:r>
              <a:rPr lang="ru-RU" dirty="0" err="1">
                <a:solidFill>
                  <a:srgbClr val="0645AD"/>
                </a:solidFill>
                <a:latin typeface="Arial" panose="020B0604020202020204" pitchFamily="34" charset="0"/>
                <a:hlinkClick r:id="rId15" tooltip="Кэмбриджский университет"/>
              </a:rPr>
              <a:t>Кэмбриджском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15" tooltip="Кэмбриджский университет"/>
              </a:rPr>
              <a:t> университете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. К этому моменту Эрнст уже думал об окончании академической карьеры, чтобы реализовать детскую мечту о работе в 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16" tooltip="Кинематограф"/>
              </a:rPr>
              <a:t>кинематографе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, поэтому он подал заявление об уходе и вскоре вернулся в Москву. Новым местом работы Эрнста стало творческое производственное объединение «Видеофильм», первой большой работой — документальная кинолента «Радио тишины», посвящённая премьере первого студийного альбома 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17" tooltip="Гребенщиков, Борис Борисович"/>
              </a:rPr>
              <a:t>Бориса Гребенщикова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645AD"/>
                </a:solidFill>
                <a:latin typeface="Arial" panose="020B0604020202020204" pitchFamily="34" charset="0"/>
                <a:hlinkClick r:id="rId18" tooltip="Radio Silence"/>
              </a:rPr>
              <a:t>Radio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18" tooltip="Radio Silence"/>
              </a:rPr>
              <a:t> </a:t>
            </a:r>
            <a:r>
              <a:rPr lang="ru-RU" dirty="0" err="1">
                <a:solidFill>
                  <a:srgbClr val="0645AD"/>
                </a:solidFill>
                <a:latin typeface="Arial" panose="020B0604020202020204" pitchFamily="34" charset="0"/>
                <a:hlinkClick r:id="rId18" tooltip="Radio Silence"/>
              </a:rPr>
              <a:t>Silence</a:t>
            </a:r>
            <a:r>
              <a:rPr lang="ru-RU" baseline="30000" dirty="0">
                <a:solidFill>
                  <a:srgbClr val="0645AD"/>
                </a:solidFill>
                <a:latin typeface="Arial" panose="020B0604020202020204" pitchFamily="34" charset="0"/>
                <a:hlinkClick r:id="rId19"/>
              </a:rPr>
              <a:t>[7]</a:t>
            </a:r>
            <a:r>
              <a:rPr lang="ru-RU" baseline="30000" dirty="0">
                <a:solidFill>
                  <a:srgbClr val="0645AD"/>
                </a:solidFill>
                <a:latin typeface="Arial" panose="020B0604020202020204" pitchFamily="34" charset="0"/>
                <a:hlinkClick r:id="rId20"/>
              </a:rPr>
              <a:t>[8]</a:t>
            </a:r>
            <a:r>
              <a:rPr lang="ru-RU" baseline="30000" dirty="0">
                <a:solidFill>
                  <a:srgbClr val="0645AD"/>
                </a:solidFill>
                <a:latin typeface="Arial" panose="020B0604020202020204" pitchFamily="34" charset="0"/>
                <a:hlinkClick r:id="rId21"/>
              </a:rPr>
              <a:t>[9]</a:t>
            </a:r>
            <a:r>
              <a:rPr lang="ru-RU" baseline="30000" dirty="0">
                <a:solidFill>
                  <a:srgbClr val="0645AD"/>
                </a:solidFill>
                <a:latin typeface="Arial" panose="020B0604020202020204" pitchFamily="34" charset="0"/>
                <a:hlinkClick r:id="rId22"/>
              </a:rPr>
              <a:t>[10]</a:t>
            </a:r>
            <a:r>
              <a:rPr lang="ru-RU" baseline="30000" dirty="0">
                <a:solidFill>
                  <a:srgbClr val="0645AD"/>
                </a:solidFill>
                <a:latin typeface="Arial" panose="020B0604020202020204" pitchFamily="34" charset="0"/>
                <a:hlinkClick r:id="rId23"/>
              </a:rPr>
              <a:t>[11]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</a:rPr>
              <a:t>. </a:t>
            </a:r>
            <a:endParaRPr lang="ru-RU" b="0" i="0" u="none" strike="noStrike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524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8E1DDAD8-1D10-4640-A034-BE90015E37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52FE7688-721D-4A97-B007-BDE056094D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xmlns="" id="{9E73A810-8571-4A9D-A3CB-336933AB4C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 cstate="print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7A7523-58A4-4362-9F46-4A3E8B742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519" y="618518"/>
            <a:ext cx="3084891" cy="1478570"/>
          </a:xfrm>
        </p:spPr>
        <p:txBody>
          <a:bodyPr>
            <a:normAutofit/>
          </a:bodyPr>
          <a:lstStyle/>
          <a:p>
            <a:r>
              <a:rPr lang="ru-RU" sz="3200"/>
              <a:t>МУзыка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7999882-E901-40BB-BEFA-142639FE13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4798" r="12541"/>
          <a:stretch/>
        </p:blipFill>
        <p:spPr>
          <a:xfrm>
            <a:off x="-5597" y="10"/>
            <a:ext cx="7558541" cy="68579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FD642FB6-2808-4BC5-AE0B-7302C24B78A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0B0B8F04-D9A7-48E5-A29C-51A66B59DFF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D6D18883-6BFF-42BB-8088-FCCF83F9CFC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1D0FEFB3-A009-4D0F-9107-C0B17786FB0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78E86C7F-B981-4448-8A1A-856F7124FF4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4C6CFFD9-BA00-4184-8310-5FC9550954F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A1892DF3-4848-496C-8664-DFD32EE2508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D6DB8C30-651E-4D8F-A70C-163FC584273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563DFB81-F969-4F44-BA6C-6347956423F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xmlns="" id="{8E5DE346-AFCA-40DA-B5E2-93A86EA54C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xmlns="" id="{77A34306-2AE8-43D0-9686-E97B3B53FE3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xmlns="" id="{B9CC10F0-FFCD-4CB9-AF4C-22722D20B75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xmlns="" id="{2A6B0E38-C962-4491-BFDA-75378B4D674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xmlns="" id="{655F640B-8407-487C-8696-F47451478E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FAB4F099-4FF6-4410-A5B9-2A5355719C9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xmlns="" id="{6FE80B6E-3DA9-4304-9925-12E578C4E9B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xmlns="" id="{67D1CB75-0CBA-4E13-924C-21F221D7BF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xmlns="" id="{F2CC783B-FA45-4777-A76A-982B285C7C4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xmlns="" id="{D68F4DD3-D736-4B78-972E-F5128CFBE7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xmlns="" id="{B14AF103-15B3-4796-A71A-297D37E1763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xmlns="" id="{B0B240FB-0453-4B6F-9F9B-C2C3305AC5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xmlns="" id="{EBBBDCEE-433E-40F3-B49D-375CB162A88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xmlns="" id="{09B123C6-141E-4A37-B5A7-27E7764FA1F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xmlns="" id="{1FA1F521-36A1-49FF-84A7-229E8970F7C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xmlns="" id="{DE512F89-D901-4487-A42C-02345EC5FC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xmlns="" id="{ED3ED0E5-3226-4B78-B3EA-C591824B897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xmlns="" id="{9CBB1F68-B6DE-4ECF-B20F-328F9811E2F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xmlns="" id="{A566C551-9523-4D97-A8CF-5C91F436C5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xmlns="" id="{9E166BA0-9268-4419-9332-2D30C212397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xmlns="" id="{B700C031-AA54-4DC7-B8A2-2569B3FA65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xmlns="" id="{03045EC8-ECC8-473F-8786-DE266F05B15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5">
              <a:extLst>
                <a:ext uri="{FF2B5EF4-FFF2-40B4-BE49-F238E27FC236}">
                  <a16:creationId xmlns:a16="http://schemas.microsoft.com/office/drawing/2014/main" xmlns="" id="{9337EBA2-5088-4A44-8C0B-A6EE78989CF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6">
              <a:extLst>
                <a:ext uri="{FF2B5EF4-FFF2-40B4-BE49-F238E27FC236}">
                  <a16:creationId xmlns:a16="http://schemas.microsoft.com/office/drawing/2014/main" xmlns="" id="{3486A705-2593-45C9-A13E-8E2FB7C3543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xmlns="" id="{F357321C-6DEE-4D02-A997-75E47EE0E0E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38">
              <a:extLst>
                <a:ext uri="{FF2B5EF4-FFF2-40B4-BE49-F238E27FC236}">
                  <a16:creationId xmlns:a16="http://schemas.microsoft.com/office/drawing/2014/main" xmlns="" id="{D0B8F87F-3530-4BCD-A8E5-C1B83707B55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xmlns="" id="{5BE86BA3-AB0E-4F70-A552-0D9EB9E98E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0">
              <a:extLst>
                <a:ext uri="{FF2B5EF4-FFF2-40B4-BE49-F238E27FC236}">
                  <a16:creationId xmlns:a16="http://schemas.microsoft.com/office/drawing/2014/main" xmlns="" id="{DF5FE773-B9AE-4A3F-8EDC-165CE579BDC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xmlns="" id="{4A03D7BE-B358-4F8B-85EA-65E0CBF2D1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xmlns="" id="{A6548877-0957-435B-A419-389A278E57E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Freeform 43">
              <a:extLst>
                <a:ext uri="{FF2B5EF4-FFF2-40B4-BE49-F238E27FC236}">
                  <a16:creationId xmlns:a16="http://schemas.microsoft.com/office/drawing/2014/main" xmlns="" id="{B2D5EA95-9E60-468A-8DA1-40F05C9BDA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xmlns="" id="{C9B409CE-11E5-40D1-8C9B-86614EAE2A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xmlns="" id="{9E594AF5-DB50-4227-AC2F-10EE5233C41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5" name="Freeform 46">
              <a:extLst>
                <a:ext uri="{FF2B5EF4-FFF2-40B4-BE49-F238E27FC236}">
                  <a16:creationId xmlns:a16="http://schemas.microsoft.com/office/drawing/2014/main" xmlns="" id="{9335DCAF-74A2-4994-B5BF-1C079A40A54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7">
              <a:extLst>
                <a:ext uri="{FF2B5EF4-FFF2-40B4-BE49-F238E27FC236}">
                  <a16:creationId xmlns:a16="http://schemas.microsoft.com/office/drawing/2014/main" xmlns="" id="{1DC8E1A2-0C6B-4BA9-85F4-3645AED5DE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48">
              <a:extLst>
                <a:ext uri="{FF2B5EF4-FFF2-40B4-BE49-F238E27FC236}">
                  <a16:creationId xmlns:a16="http://schemas.microsoft.com/office/drawing/2014/main" xmlns="" id="{28F38DE0-3BEE-441A-8212-E77DA2328A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xmlns="" id="{AE81208E-D239-496C-A312-506B0241B3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0">
              <a:extLst>
                <a:ext uri="{FF2B5EF4-FFF2-40B4-BE49-F238E27FC236}">
                  <a16:creationId xmlns:a16="http://schemas.microsoft.com/office/drawing/2014/main" xmlns="" id="{242FE966-DDA4-4668-B8D6-C4B0D4C78E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xmlns="" id="{FB0A5F60-550F-4025-9DCE-6F42A7C064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xmlns="" id="{D7B61D18-4A61-44C9-A809-40639E8C1D9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xmlns="" id="{CB26E7EB-DC12-4BA7-B5DE-09EF2C1D0A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xmlns="" id="{921237B4-9D85-4611-851F-5DBD71544AE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5">
              <a:extLst>
                <a:ext uri="{FF2B5EF4-FFF2-40B4-BE49-F238E27FC236}">
                  <a16:creationId xmlns:a16="http://schemas.microsoft.com/office/drawing/2014/main" xmlns="" id="{C91509DE-9FAA-4E84-BCC1-CDDBEA8AC01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xmlns="" id="{C7029B06-6A09-4E46-BA86-F3C66DBDD48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xmlns="" id="{FF4ACFBF-D1F2-47B1-B0EB-F08C6508BDC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xmlns="" id="{A6FD1991-3A0E-4F63-BAD9-A98C2986048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D2E50BB-B152-4670-A448-6F77454FD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2519" y="2249487"/>
            <a:ext cx="3084892" cy="3541714"/>
          </a:xfrm>
        </p:spPr>
        <p:txBody>
          <a:bodyPr>
            <a:normAutofit/>
          </a:bodyPr>
          <a:lstStyle/>
          <a:p>
            <a:r>
              <a:rPr lang="ru-RU" sz="1800"/>
              <a:t>Музыкант, артист ансамбля, музыковед, музыкальный критик, дирижёр, педагог</a:t>
            </a:r>
          </a:p>
          <a:p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xmlns="" val="224369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6697F791-5FFA-4164-899F-EB52EA72B0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xmlns="" id="{4E28A1A9-FB81-4816-AAEA-C3B43094695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0" y="-2"/>
            <a:ext cx="4061525" cy="68580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B773AB25-A422-41AA-9737-5E04C1966DE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1853"/>
            <a:ext cx="4055621" cy="6858000"/>
          </a:xfrm>
          <a:prstGeom prst="rect">
            <a:avLst/>
          </a:prstGeom>
          <a:ln>
            <a:noFill/>
          </a:ln>
          <a:effectLst>
            <a:outerShdw blurRad="76200" dist="38100" algn="l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xmlns="" id="{AF0552B8-DE8C-40DF-B29F-1728E6A106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530" y="23283"/>
            <a:ext cx="407815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768A5138-43AC-43D9-928A-7571EBACF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266" y="618518"/>
            <a:ext cx="2851417" cy="1478570"/>
          </a:xfrm>
        </p:spPr>
        <p:txBody>
          <a:bodyPr>
            <a:normAutofit/>
          </a:bodyPr>
          <a:lstStyle/>
          <a:p>
            <a:r>
              <a:rPr lang="ru-RU" sz="3000">
                <a:solidFill>
                  <a:srgbClr val="FFFFFF"/>
                </a:solidFill>
              </a:rPr>
              <a:t>Издательское дело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xmlns="" id="{B23091CC-1C08-46B6-9F9C-8B1EBABDE7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4620" y="2249487"/>
            <a:ext cx="2862444" cy="3957302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rgbClr val="FFFFFF"/>
                </a:solidFill>
              </a:rPr>
              <a:t>Это хороший способ начать своё дело, а не работать на чужого дядю</a:t>
            </a:r>
          </a:p>
          <a:p>
            <a:r>
              <a:rPr lang="ru-RU" sz="2000" dirty="0">
                <a:solidFill>
                  <a:srgbClr val="FFFFFF"/>
                </a:solidFill>
              </a:rPr>
              <a:t>От корректора до владельца издательским домом</a:t>
            </a:r>
            <a:endParaRPr lang="en-US" sz="2000" dirty="0">
              <a:solidFill>
                <a:srgbClr val="FFFFFF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6AD0D387-1584-4477-B5F8-52B50D4F220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1220788" cy="6858001"/>
            <a:chOff x="-14288" y="0"/>
            <a:chExt cx="1220788" cy="6858001"/>
          </a:xfrm>
          <a:gradFill flip="none" rotWithShape="1">
            <a:gsLst>
              <a:gs pos="0">
                <a:schemeClr val="bg2"/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23" name="Rectangle 5">
              <a:extLst>
                <a:ext uri="{FF2B5EF4-FFF2-40B4-BE49-F238E27FC236}">
                  <a16:creationId xmlns:a16="http://schemas.microsoft.com/office/drawing/2014/main" xmlns="" id="{22C90122-8CF0-4164-B596-168DE41D39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300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xmlns="" id="{E74D534E-37A6-4D27-9C47-0B2F0527838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xmlns="" id="{1C1C156E-D2E0-468A-9B19-79521D69BF5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575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xmlns="" id="{14C97F11-4F6C-4DFF-89BC-3AEA5B7FF7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00025" y="4763"/>
              <a:ext cx="369888" cy="1811338"/>
            </a:xfrm>
            <a:custGeom>
              <a:avLst/>
              <a:gdLst/>
              <a:ahLst/>
              <a:cxnLst/>
              <a:rect l="0" t="0" r="r" b="b"/>
              <a:pathLst>
                <a:path w="233" h="1141">
                  <a:moveTo>
                    <a:pt x="218" y="1141"/>
                  </a:moveTo>
                  <a:lnTo>
                    <a:pt x="0" y="626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623"/>
                  </a:lnTo>
                  <a:lnTo>
                    <a:pt x="233" y="1135"/>
                  </a:lnTo>
                  <a:lnTo>
                    <a:pt x="218" y="1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xmlns="" id="{773C2106-77CE-42E1-839F-925EAEBB2FF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3237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6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xmlns="" id="{E2807D33-BD1F-4B09-8D93-63C06DB3C0F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5750" y="4763"/>
              <a:ext cx="369888" cy="1430338"/>
            </a:xfrm>
            <a:custGeom>
              <a:avLst/>
              <a:gdLst/>
              <a:ahLst/>
              <a:cxnLst/>
              <a:rect l="0" t="0" r="r" b="b"/>
              <a:pathLst>
                <a:path w="233" h="901">
                  <a:moveTo>
                    <a:pt x="221" y="901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380"/>
                  </a:lnTo>
                  <a:lnTo>
                    <a:pt x="233" y="895"/>
                  </a:lnTo>
                  <a:lnTo>
                    <a:pt x="221" y="9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xmlns="" id="{84BDF3E8-157B-47D1-AF8E-FE1EFF0612E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46100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xmlns="" id="{68B482B5-E0FD-406A-99B2-297DF333546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88962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7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xmlns="" id="{B8750F30-12E8-410B-8709-78F1EF3BBE7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88962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14">
              <a:extLst>
                <a:ext uri="{FF2B5EF4-FFF2-40B4-BE49-F238E27FC236}">
                  <a16:creationId xmlns:a16="http://schemas.microsoft.com/office/drawing/2014/main" xmlns="" id="{DB2D030A-4700-4CC4-A971-F119F8372C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1350" y="0"/>
              <a:ext cx="422275" cy="527050"/>
            </a:xfrm>
            <a:custGeom>
              <a:avLst/>
              <a:gdLst/>
              <a:ahLst/>
              <a:cxnLst/>
              <a:rect l="0" t="0" r="r" b="b"/>
              <a:pathLst>
                <a:path w="266" h="332">
                  <a:moveTo>
                    <a:pt x="257" y="332"/>
                  </a:moveTo>
                  <a:lnTo>
                    <a:pt x="48" y="123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3" y="114"/>
                  </a:lnTo>
                  <a:lnTo>
                    <a:pt x="266" y="320"/>
                  </a:lnTo>
                  <a:lnTo>
                    <a:pt x="257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15">
              <a:extLst>
                <a:ext uri="{FF2B5EF4-FFF2-40B4-BE49-F238E27FC236}">
                  <a16:creationId xmlns:a16="http://schemas.microsoft.com/office/drawing/2014/main" xmlns="" id="{B4E516DB-F66E-4E88-8CAA-67153F5618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20762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Line 16">
              <a:extLst>
                <a:ext uri="{FF2B5EF4-FFF2-40B4-BE49-F238E27FC236}">
                  <a16:creationId xmlns:a16="http://schemas.microsoft.com/office/drawing/2014/main" xmlns="" id="{DF749FDD-DD56-4DC9-A379-77E1106981D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4763" y="9525"/>
              <a:ext cx="0" cy="0"/>
            </a:xfrm>
            <a:prstGeom prst="line">
              <a:avLst/>
            </a:prstGeom>
            <a:grpFill/>
            <a:ln w="1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35" name="Freeform 17">
              <a:extLst>
                <a:ext uri="{FF2B5EF4-FFF2-40B4-BE49-F238E27FC236}">
                  <a16:creationId xmlns:a16="http://schemas.microsoft.com/office/drawing/2014/main" xmlns="" id="{6AD95087-E0AF-45D3-B824-EFFCBBECDEB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" y="1801813"/>
              <a:ext cx="123825" cy="127000"/>
            </a:xfrm>
            <a:custGeom>
              <a:avLst/>
              <a:gdLst/>
              <a:ahLst/>
              <a:cxnLst/>
              <a:rect l="0" t="0" r="r" b="b"/>
              <a:pathLst>
                <a:path w="78" h="80">
                  <a:moveTo>
                    <a:pt x="6" y="80"/>
                  </a:moveTo>
                  <a:lnTo>
                    <a:pt x="0" y="71"/>
                  </a:lnTo>
                  <a:lnTo>
                    <a:pt x="69" y="0"/>
                  </a:lnTo>
                  <a:lnTo>
                    <a:pt x="78" y="9"/>
                  </a:lnTo>
                  <a:lnTo>
                    <a:pt x="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18">
              <a:extLst>
                <a:ext uri="{FF2B5EF4-FFF2-40B4-BE49-F238E27FC236}">
                  <a16:creationId xmlns:a16="http://schemas.microsoft.com/office/drawing/2014/main" xmlns="" id="{2D21010F-3DE2-4881-B9D5-3415C4E05DA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9525" y="3549650"/>
              <a:ext cx="147638" cy="481013"/>
            </a:xfrm>
            <a:custGeom>
              <a:avLst/>
              <a:gdLst/>
              <a:ahLst/>
              <a:cxnLst/>
              <a:rect l="0" t="0" r="r" b="b"/>
              <a:pathLst>
                <a:path w="93" h="303">
                  <a:moveTo>
                    <a:pt x="93" y="303"/>
                  </a:moveTo>
                  <a:lnTo>
                    <a:pt x="78" y="303"/>
                  </a:lnTo>
                  <a:lnTo>
                    <a:pt x="78" y="78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93" y="69"/>
                  </a:lnTo>
                  <a:lnTo>
                    <a:pt x="93" y="3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19">
              <a:extLst>
                <a:ext uri="{FF2B5EF4-FFF2-40B4-BE49-F238E27FC236}">
                  <a16:creationId xmlns:a16="http://schemas.microsoft.com/office/drawing/2014/main" xmlns="" id="{2AFDF4BC-8E99-4A2C-9EF2-4B98A05C2E3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8587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20">
              <a:extLst>
                <a:ext uri="{FF2B5EF4-FFF2-40B4-BE49-F238E27FC236}">
                  <a16:creationId xmlns:a16="http://schemas.microsoft.com/office/drawing/2014/main" xmlns="" id="{BB8EAEE8-22EA-4103-A02E-5043474C4BE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04787" y="1849438"/>
              <a:ext cx="114300" cy="107950"/>
            </a:xfrm>
            <a:custGeom>
              <a:avLst/>
              <a:gdLst/>
              <a:ahLst/>
              <a:cxnLst/>
              <a:rect l="0" t="0" r="r" b="b"/>
              <a:pathLst>
                <a:path w="24" h="23">
                  <a:moveTo>
                    <a:pt x="12" y="23"/>
                  </a:move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20" y="16"/>
                    <a:pt x="20" y="12"/>
                  </a:cubicBezTo>
                  <a:cubicBezTo>
                    <a:pt x="20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Rectangle 21">
              <a:extLst>
                <a:ext uri="{FF2B5EF4-FFF2-40B4-BE49-F238E27FC236}">
                  <a16:creationId xmlns:a16="http://schemas.microsoft.com/office/drawing/2014/main" xmlns="" id="{7148ABD2-E447-429F-B97E-86494051C1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3350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0" name="Freeform 22">
              <a:extLst>
                <a:ext uri="{FF2B5EF4-FFF2-40B4-BE49-F238E27FC236}">
                  <a16:creationId xmlns:a16="http://schemas.microsoft.com/office/drawing/2014/main" xmlns="" id="{99900F4A-F8CA-456E-9FA0-34572621C09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23837" y="5041900"/>
              <a:ext cx="369888" cy="1801813"/>
            </a:xfrm>
            <a:custGeom>
              <a:avLst/>
              <a:gdLst/>
              <a:ahLst/>
              <a:cxnLst/>
              <a:rect l="0" t="0" r="r" b="b"/>
              <a:pathLst>
                <a:path w="233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8" y="0"/>
                  </a:lnTo>
                  <a:lnTo>
                    <a:pt x="233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1" name="Freeform 23">
              <a:extLst>
                <a:ext uri="{FF2B5EF4-FFF2-40B4-BE49-F238E27FC236}">
                  <a16:creationId xmlns:a16="http://schemas.microsoft.com/office/drawing/2014/main" xmlns="" id="{DF5CD0A9-E49B-4968-886B-41C1A66D23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7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24">
              <a:extLst>
                <a:ext uri="{FF2B5EF4-FFF2-40B4-BE49-F238E27FC236}">
                  <a16:creationId xmlns:a16="http://schemas.microsoft.com/office/drawing/2014/main" xmlns="" id="{7E462582-7383-4272-A323-85C9D137C47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4288" y="5627688"/>
              <a:ext cx="85725" cy="1216025"/>
            </a:xfrm>
            <a:custGeom>
              <a:avLst/>
              <a:gdLst/>
              <a:ahLst/>
              <a:cxnLst/>
              <a:rect l="0" t="0" r="r" b="b"/>
              <a:pathLst>
                <a:path w="54" h="766">
                  <a:moveTo>
                    <a:pt x="54" y="766"/>
                  </a:moveTo>
                  <a:lnTo>
                    <a:pt x="36" y="766"/>
                  </a:lnTo>
                  <a:lnTo>
                    <a:pt x="36" y="149"/>
                  </a:lnTo>
                  <a:lnTo>
                    <a:pt x="0" y="3"/>
                  </a:lnTo>
                  <a:lnTo>
                    <a:pt x="18" y="0"/>
                  </a:lnTo>
                  <a:lnTo>
                    <a:pt x="54" y="146"/>
                  </a:lnTo>
                  <a:lnTo>
                    <a:pt x="54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25">
              <a:extLst>
                <a:ext uri="{FF2B5EF4-FFF2-40B4-BE49-F238E27FC236}">
                  <a16:creationId xmlns:a16="http://schemas.microsoft.com/office/drawing/2014/main" xmlns="" id="{CB472F67-7C37-4D80-B346-DE30D44B55A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7050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26">
              <a:extLst>
                <a:ext uri="{FF2B5EF4-FFF2-40B4-BE49-F238E27FC236}">
                  <a16:creationId xmlns:a16="http://schemas.microsoft.com/office/drawing/2014/main" xmlns="" id="{19A8AE83-358F-4D4E-91C7-F09E35097AA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09562" y="5422900"/>
              <a:ext cx="374650" cy="1425575"/>
            </a:xfrm>
            <a:custGeom>
              <a:avLst/>
              <a:gdLst/>
              <a:ahLst/>
              <a:cxnLst/>
              <a:rect l="0" t="0" r="r" b="b"/>
              <a:pathLst>
                <a:path w="236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3" y="512"/>
                  </a:lnTo>
                  <a:lnTo>
                    <a:pt x="221" y="0"/>
                  </a:lnTo>
                  <a:lnTo>
                    <a:pt x="236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27">
              <a:extLst>
                <a:ext uri="{FF2B5EF4-FFF2-40B4-BE49-F238E27FC236}">
                  <a16:creationId xmlns:a16="http://schemas.microsoft.com/office/drawing/2014/main" xmlns="" id="{C4B79436-9285-45DE-A9FB-B3DD750738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9912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28">
              <a:extLst>
                <a:ext uri="{FF2B5EF4-FFF2-40B4-BE49-F238E27FC236}">
                  <a16:creationId xmlns:a16="http://schemas.microsoft.com/office/drawing/2014/main" xmlns="" id="{B0BF8BF3-C90A-483A-B61E-13D2C41FBAC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12775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29">
              <a:extLst>
                <a:ext uri="{FF2B5EF4-FFF2-40B4-BE49-F238E27FC236}">
                  <a16:creationId xmlns:a16="http://schemas.microsoft.com/office/drawing/2014/main" xmlns="" id="{31011274-F329-444B-9B06-69DD2EC4490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12775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30">
              <a:extLst>
                <a:ext uri="{FF2B5EF4-FFF2-40B4-BE49-F238E27FC236}">
                  <a16:creationId xmlns:a16="http://schemas.microsoft.com/office/drawing/2014/main" xmlns="" id="{DB8B1D39-5B9A-4B4E-849B-A5821A2460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9925" y="6330950"/>
              <a:ext cx="417513" cy="517525"/>
            </a:xfrm>
            <a:custGeom>
              <a:avLst/>
              <a:gdLst/>
              <a:ahLst/>
              <a:cxnLst/>
              <a:rect l="0" t="0" r="r" b="b"/>
              <a:pathLst>
                <a:path w="263" h="326">
                  <a:moveTo>
                    <a:pt x="15" y="326"/>
                  </a:moveTo>
                  <a:lnTo>
                    <a:pt x="0" y="320"/>
                  </a:lnTo>
                  <a:lnTo>
                    <a:pt x="45" y="206"/>
                  </a:lnTo>
                  <a:lnTo>
                    <a:pt x="48" y="206"/>
                  </a:lnTo>
                  <a:lnTo>
                    <a:pt x="254" y="0"/>
                  </a:lnTo>
                  <a:lnTo>
                    <a:pt x="263" y="12"/>
                  </a:lnTo>
                  <a:lnTo>
                    <a:pt x="60" y="215"/>
                  </a:lnTo>
                  <a:lnTo>
                    <a:pt x="15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31">
              <a:extLst>
                <a:ext uri="{FF2B5EF4-FFF2-40B4-BE49-F238E27FC236}">
                  <a16:creationId xmlns:a16="http://schemas.microsoft.com/office/drawing/2014/main" xmlns="" id="{336ECD63-75C2-4A32-A31B-30BB309724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49337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pic>
        <p:nvPicPr>
          <p:cNvPr id="9" name="Объект 5">
            <a:extLst>
              <a:ext uri="{FF2B5EF4-FFF2-40B4-BE49-F238E27FC236}">
                <a16:creationId xmlns:a16="http://schemas.microsoft.com/office/drawing/2014/main" xmlns="" id="{6837B2BA-FA20-41C1-95FF-A877A384D33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7002" y="290286"/>
            <a:ext cx="7478822" cy="607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52053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E12BD7A5-AFAE-41E1-9260-5E83285C3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92318EFB-BE61-4069-8DF2-05A95EBC9D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4FA75017-AEE3-4AF5-99A1-F9706C05330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19"/>
            <a:ext cx="12192000" cy="6856361"/>
          </a:xfrm>
          <a:prstGeom prst="rect">
            <a:avLst/>
          </a:prstGeom>
        </p:spPr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D2939F36-7FA1-4CBD-A8AB-F9F335908BE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1E013F7-24D5-4173-9F29-6475FD4A6A5E}"/>
              </a:ext>
            </a:extLst>
          </p:cNvPr>
          <p:cNvSpPr/>
          <p:nvPr/>
        </p:nvSpPr>
        <p:spPr>
          <a:xfrm>
            <a:off x="334851" y="708339"/>
            <a:ext cx="46678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&amp;quot"/>
              </a:rPr>
              <a:t>Разработчики </a:t>
            </a:r>
            <a:r>
              <a:rPr lang="ru-RU" sz="2400" b="1" i="1" dirty="0" err="1">
                <a:solidFill>
                  <a:schemeClr val="accent2">
                    <a:lumMod val="75000"/>
                  </a:schemeClr>
                </a:solidFill>
                <a:latin typeface="&amp;quot"/>
              </a:rPr>
              <a:t>робоэтики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Lato"/>
              </a:rPr>
              <a:t>. Или адвокаты по </a:t>
            </a:r>
            <a:r>
              <a:rPr lang="ru-RU" sz="2400" dirty="0" err="1">
                <a:solidFill>
                  <a:schemeClr val="accent2">
                    <a:lumMod val="75000"/>
                  </a:schemeClr>
                </a:solidFill>
                <a:latin typeface="Lato"/>
              </a:rPr>
              <a:t>робоэтике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Lato"/>
              </a:rPr>
              <a:t>. Они будут выступать посредниками между человеком 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Lato"/>
              </a:rPr>
              <a:t>и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Lato"/>
              </a:rPr>
              <a:t>искусственным интеллектом. В задачи специалистов будет входить разработка этических норм, в соответствии с которыми роботы смогут существовать среди живых людей. Потребность 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Lato"/>
              </a:rPr>
              <a:t>в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Lato"/>
              </a:rPr>
              <a:t>профессии обусловлена возможным появлением «плохих» машин, способных намеренно причинить вред людям.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798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E777C0-1C79-4F49-A447-E99E560EA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363D6A8D-20FF-4152-AD40-13D86795AB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625943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214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019BE3-9BEC-414F-AB60-93B778FE6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097BA999-1946-477D-BB65-1FAE422E7D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253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549430-8040-41F2-982B-3C37A5A8F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Кем работают филологи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35A088C-B0B4-4816-A36B-D625AF6E59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Профессия филолога является одной из наиболее востребованных, несмотря на то что ежегодно выпускается большое количество специалистов в данной области. Человек с филологическим образованием всегда найдет себе работу по вкусу, поскольку спрос наблюдается в самых различных сферах современного общества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4772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Picture 2">
            <a:extLst>
              <a:ext uri="{FF2B5EF4-FFF2-40B4-BE49-F238E27FC236}">
                <a16:creationId xmlns:a16="http://schemas.microsoft.com/office/drawing/2014/main" xmlns="" id="{8B642D72-244F-45E9-A32A-BCFCE9E8487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28" name="Group 19">
            <a:extLst>
              <a:ext uri="{FF2B5EF4-FFF2-40B4-BE49-F238E27FC236}">
                <a16:creationId xmlns:a16="http://schemas.microsoft.com/office/drawing/2014/main" xmlns="" id="{F7F923EF-CB07-40C3-B673-2E83F92EE2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xmlns="" id="{9D34C424-A519-4D35-9D94-0157B593A6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33" name="Rectangle 5">
                <a:extLst>
                  <a:ext uri="{FF2B5EF4-FFF2-40B4-BE49-F238E27FC236}">
                    <a16:creationId xmlns:a16="http://schemas.microsoft.com/office/drawing/2014/main" xmlns="" id="{6AB79813-04EC-46F4-8C8B-1D1356EC1C4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FECD8EE9-F779-406B-9C94-04D8E9811D3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F9AB2AFE-A614-4144-9807-3F7893DF61B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E29E9E76-26CD-4D24-812D-DD56AAED765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E3F1079E-B8EC-4B05-AA37-63C7C29B72D8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1094342F-EA7D-40C6-898F-52A57771EBE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11">
                <a:extLst>
                  <a:ext uri="{FF2B5EF4-FFF2-40B4-BE49-F238E27FC236}">
                    <a16:creationId xmlns:a16="http://schemas.microsoft.com/office/drawing/2014/main" xmlns="" id="{343F5917-4AF3-4F33-81F8-1694E9FCCA3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12">
                <a:extLst>
                  <a:ext uri="{FF2B5EF4-FFF2-40B4-BE49-F238E27FC236}">
                    <a16:creationId xmlns:a16="http://schemas.microsoft.com/office/drawing/2014/main" xmlns="" id="{9EFCE348-FC65-4BCF-B628-F3223F7FA43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13">
                <a:extLst>
                  <a:ext uri="{FF2B5EF4-FFF2-40B4-BE49-F238E27FC236}">
                    <a16:creationId xmlns:a16="http://schemas.microsoft.com/office/drawing/2014/main" xmlns="" id="{1D8651C7-AC54-4854-8ECA-6EF2DEB48ED3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14">
                <a:extLst>
                  <a:ext uri="{FF2B5EF4-FFF2-40B4-BE49-F238E27FC236}">
                    <a16:creationId xmlns:a16="http://schemas.microsoft.com/office/drawing/2014/main" xmlns="" id="{5CE95394-1C1A-4EFB-9758-6DA46C556B78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15">
                <a:extLst>
                  <a:ext uri="{FF2B5EF4-FFF2-40B4-BE49-F238E27FC236}">
                    <a16:creationId xmlns:a16="http://schemas.microsoft.com/office/drawing/2014/main" xmlns="" id="{BADE6C5A-700A-4438-9E37-8B674625EF1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Line 16">
                <a:extLst>
                  <a:ext uri="{FF2B5EF4-FFF2-40B4-BE49-F238E27FC236}">
                    <a16:creationId xmlns:a16="http://schemas.microsoft.com/office/drawing/2014/main" xmlns="" id="{BB4248E5-87FA-4714-B0F6-CAE3AD2CDC7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45" name="Freeform 17">
                <a:extLst>
                  <a:ext uri="{FF2B5EF4-FFF2-40B4-BE49-F238E27FC236}">
                    <a16:creationId xmlns:a16="http://schemas.microsoft.com/office/drawing/2014/main" xmlns="" id="{C566090B-A75C-4A80-8674-EE6ECBB2DA2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18">
                <a:extLst>
                  <a:ext uri="{FF2B5EF4-FFF2-40B4-BE49-F238E27FC236}">
                    <a16:creationId xmlns:a16="http://schemas.microsoft.com/office/drawing/2014/main" xmlns="" id="{26A867C4-8E57-499E-AF7F-9851B2A6D04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19">
                <a:extLst>
                  <a:ext uri="{FF2B5EF4-FFF2-40B4-BE49-F238E27FC236}">
                    <a16:creationId xmlns:a16="http://schemas.microsoft.com/office/drawing/2014/main" xmlns="" id="{2677E69C-1F9C-4A10-BD18-3FDEB7C51DC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8" name="Freeform 20">
                <a:extLst>
                  <a:ext uri="{FF2B5EF4-FFF2-40B4-BE49-F238E27FC236}">
                    <a16:creationId xmlns:a16="http://schemas.microsoft.com/office/drawing/2014/main" xmlns="" id="{DFE7B14E-E548-4F90-B46F-6357D7B684FA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9" name="Rectangle 21">
                <a:extLst>
                  <a:ext uri="{FF2B5EF4-FFF2-40B4-BE49-F238E27FC236}">
                    <a16:creationId xmlns:a16="http://schemas.microsoft.com/office/drawing/2014/main" xmlns="" id="{C894B33B-3347-4843-9ED7-BB1D7CBD252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50" name="Freeform 22">
                <a:extLst>
                  <a:ext uri="{FF2B5EF4-FFF2-40B4-BE49-F238E27FC236}">
                    <a16:creationId xmlns:a16="http://schemas.microsoft.com/office/drawing/2014/main" xmlns="" id="{B1C82400-1058-477A-BC99-A04014F572A8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1" name="Freeform 23">
                <a:extLst>
                  <a:ext uri="{FF2B5EF4-FFF2-40B4-BE49-F238E27FC236}">
                    <a16:creationId xmlns:a16="http://schemas.microsoft.com/office/drawing/2014/main" xmlns="" id="{E7E90E7D-C085-4E27-89EC-F63F8D762B0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2" name="Freeform 24">
                <a:extLst>
                  <a:ext uri="{FF2B5EF4-FFF2-40B4-BE49-F238E27FC236}">
                    <a16:creationId xmlns:a16="http://schemas.microsoft.com/office/drawing/2014/main" xmlns="" id="{A8996128-A3A8-49B6-BB10-17DB9C10EA8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3" name="Freeform 25">
                <a:extLst>
                  <a:ext uri="{FF2B5EF4-FFF2-40B4-BE49-F238E27FC236}">
                    <a16:creationId xmlns:a16="http://schemas.microsoft.com/office/drawing/2014/main" xmlns="" id="{76C823F5-2D3E-485F-A301-8DE30DB2FA3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4" name="Freeform 26">
                <a:extLst>
                  <a:ext uri="{FF2B5EF4-FFF2-40B4-BE49-F238E27FC236}">
                    <a16:creationId xmlns:a16="http://schemas.microsoft.com/office/drawing/2014/main" xmlns="" id="{ECE4ADC3-47ED-458A-84D1-4A7492F670E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5" name="Freeform 27">
                <a:extLst>
                  <a:ext uri="{FF2B5EF4-FFF2-40B4-BE49-F238E27FC236}">
                    <a16:creationId xmlns:a16="http://schemas.microsoft.com/office/drawing/2014/main" xmlns="" id="{24E0816A-39D5-40EC-ADA7-DD007F6C9C18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6" name="Freeform 28">
                <a:extLst>
                  <a:ext uri="{FF2B5EF4-FFF2-40B4-BE49-F238E27FC236}">
                    <a16:creationId xmlns:a16="http://schemas.microsoft.com/office/drawing/2014/main" xmlns="" id="{201990A4-7A78-4A45-AD25-4352E821807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7" name="Freeform 29">
                <a:extLst>
                  <a:ext uri="{FF2B5EF4-FFF2-40B4-BE49-F238E27FC236}">
                    <a16:creationId xmlns:a16="http://schemas.microsoft.com/office/drawing/2014/main" xmlns="" id="{37F90063-29B0-4253-B958-9D0918E926F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8" name="Freeform 30">
                <a:extLst>
                  <a:ext uri="{FF2B5EF4-FFF2-40B4-BE49-F238E27FC236}">
                    <a16:creationId xmlns:a16="http://schemas.microsoft.com/office/drawing/2014/main" xmlns="" id="{FA12D28A-1FFD-4051-8DCA-A1C67182BCA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9" name="Freeform 31">
                <a:extLst>
                  <a:ext uri="{FF2B5EF4-FFF2-40B4-BE49-F238E27FC236}">
                    <a16:creationId xmlns:a16="http://schemas.microsoft.com/office/drawing/2014/main" xmlns="" id="{075502AF-634E-4C10-A62C-F49F51ACBD3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xmlns="" id="{9C231916-A9AD-49FA-B5FE-8FFD5BEBB09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3" name="Freeform 32">
                <a:extLst>
                  <a:ext uri="{FF2B5EF4-FFF2-40B4-BE49-F238E27FC236}">
                    <a16:creationId xmlns:a16="http://schemas.microsoft.com/office/drawing/2014/main" xmlns="" id="{F3A20DDE-9699-473E-90A0-7FF6431B7F9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33">
                <a:extLst>
                  <a:ext uri="{FF2B5EF4-FFF2-40B4-BE49-F238E27FC236}">
                    <a16:creationId xmlns:a16="http://schemas.microsoft.com/office/drawing/2014/main" xmlns="" id="{CB2F2DAB-FEEE-4C1A-880D-12E7662D00C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34">
                <a:extLst>
                  <a:ext uri="{FF2B5EF4-FFF2-40B4-BE49-F238E27FC236}">
                    <a16:creationId xmlns:a16="http://schemas.microsoft.com/office/drawing/2014/main" xmlns="" id="{0EE14B60-AE36-47C3-AE14-98BD450D38B3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35">
                <a:extLst>
                  <a:ext uri="{FF2B5EF4-FFF2-40B4-BE49-F238E27FC236}">
                    <a16:creationId xmlns:a16="http://schemas.microsoft.com/office/drawing/2014/main" xmlns="" id="{F4A1D5E5-A84E-4E4D-B5E6-65AEAA19A53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36">
                <a:extLst>
                  <a:ext uri="{FF2B5EF4-FFF2-40B4-BE49-F238E27FC236}">
                    <a16:creationId xmlns:a16="http://schemas.microsoft.com/office/drawing/2014/main" xmlns="" id="{E496497F-F30C-4B25-9CBF-3CAD4A96B30D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37">
                <a:extLst>
                  <a:ext uri="{FF2B5EF4-FFF2-40B4-BE49-F238E27FC236}">
                    <a16:creationId xmlns:a16="http://schemas.microsoft.com/office/drawing/2014/main" xmlns="" id="{A4A7B32D-16D6-4795-9E64-B626DB56D18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38">
                <a:extLst>
                  <a:ext uri="{FF2B5EF4-FFF2-40B4-BE49-F238E27FC236}">
                    <a16:creationId xmlns:a16="http://schemas.microsoft.com/office/drawing/2014/main" xmlns="" id="{B0BC9C13-95BF-4AA5-9FC3-A4A08786456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39">
                <a:extLst>
                  <a:ext uri="{FF2B5EF4-FFF2-40B4-BE49-F238E27FC236}">
                    <a16:creationId xmlns:a16="http://schemas.microsoft.com/office/drawing/2014/main" xmlns="" id="{FC5ABB33-3337-4A94-A656-825D83EB870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40">
                <a:extLst>
                  <a:ext uri="{FF2B5EF4-FFF2-40B4-BE49-F238E27FC236}">
                    <a16:creationId xmlns:a16="http://schemas.microsoft.com/office/drawing/2014/main" xmlns="" id="{FA43FA5E-6287-418D-BE93-3B4F58F83B6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Rectangle 41">
                <a:extLst>
                  <a:ext uri="{FF2B5EF4-FFF2-40B4-BE49-F238E27FC236}">
                    <a16:creationId xmlns:a16="http://schemas.microsoft.com/office/drawing/2014/main" xmlns="" id="{426C1686-605F-4AC4-B5D3-32FF8D20A9E2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grpSp>
        <p:nvGrpSpPr>
          <p:cNvPr id="129" name="Group 60">
            <a:extLst>
              <a:ext uri="{FF2B5EF4-FFF2-40B4-BE49-F238E27FC236}">
                <a16:creationId xmlns:a16="http://schemas.microsoft.com/office/drawing/2014/main" xmlns="" id="{BE141425-47F1-446C-A669-DD4B6335868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62" name="Rectangle 61">
              <a:extLst>
                <a:ext uri="{FF2B5EF4-FFF2-40B4-BE49-F238E27FC236}">
                  <a16:creationId xmlns:a16="http://schemas.microsoft.com/office/drawing/2014/main" xmlns="" id="{2CEF905D-FB19-4186-9DD5-C8FDD5042E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Picture 2">
              <a:extLst>
                <a:ext uri="{FF2B5EF4-FFF2-40B4-BE49-F238E27FC236}">
                  <a16:creationId xmlns:a16="http://schemas.microsoft.com/office/drawing/2014/main" xmlns="" id="{DA23869A-1EBC-49F0-8BFB-E5FD1027F3E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 cstate="print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0" name="Group 64">
            <a:extLst>
              <a:ext uri="{FF2B5EF4-FFF2-40B4-BE49-F238E27FC236}">
                <a16:creationId xmlns:a16="http://schemas.microsoft.com/office/drawing/2014/main" xmlns="" id="{A044CC69-5FA0-4079-ACF6-E0B2224C8E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640302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6" name="Rectangle 5">
              <a:extLst>
                <a:ext uri="{FF2B5EF4-FFF2-40B4-BE49-F238E27FC236}">
                  <a16:creationId xmlns:a16="http://schemas.microsoft.com/office/drawing/2014/main" xmlns="" id="{0E02DCAF-3D40-43B2-80B4-4B1C81269AB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7" name="Freeform 6">
              <a:extLst>
                <a:ext uri="{FF2B5EF4-FFF2-40B4-BE49-F238E27FC236}">
                  <a16:creationId xmlns:a16="http://schemas.microsoft.com/office/drawing/2014/main" xmlns="" id="{C3F6DE37-F70B-4189-BC37-DCCDC0433F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8" name="Freeform 7">
              <a:extLst>
                <a:ext uri="{FF2B5EF4-FFF2-40B4-BE49-F238E27FC236}">
                  <a16:creationId xmlns:a16="http://schemas.microsoft.com/office/drawing/2014/main" xmlns="" id="{0FA21425-8E78-4A2E-B456-F691C24863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Rectangle 8">
              <a:extLst>
                <a:ext uri="{FF2B5EF4-FFF2-40B4-BE49-F238E27FC236}">
                  <a16:creationId xmlns:a16="http://schemas.microsoft.com/office/drawing/2014/main" xmlns="" id="{586BACE6-EF5A-4F87-A08C-BC10470B5EA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0" name="Freeform 9">
              <a:extLst>
                <a:ext uri="{FF2B5EF4-FFF2-40B4-BE49-F238E27FC236}">
                  <a16:creationId xmlns:a16="http://schemas.microsoft.com/office/drawing/2014/main" xmlns="" id="{D5BB5481-C083-40D6-BA4F-2BCA43BCE79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1" name="Freeform 10">
              <a:extLst>
                <a:ext uri="{FF2B5EF4-FFF2-40B4-BE49-F238E27FC236}">
                  <a16:creationId xmlns:a16="http://schemas.microsoft.com/office/drawing/2014/main" xmlns="" id="{C1971299-3ABA-47FA-96EA-6AC9CD83666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xmlns="" id="{228DA6B5-EB8F-4551-842E-475FFD5D9DD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xmlns="" id="{62CCC73D-9E8E-4F2C-AB65-F8021E8AFBB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xmlns="" id="{A31358E0-7305-41FB-A506-E4AEC312BF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xmlns="" id="{54CD2DBC-2EBC-4347-B1D7-9FDFD19AB06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xmlns="" id="{C5D2189B-9A43-458A-8280-12115BD1333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xmlns="" id="{86A0BD9F-C44E-4A7A-970E-95C3D9CBE27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7">
              <a:extLst>
                <a:ext uri="{FF2B5EF4-FFF2-40B4-BE49-F238E27FC236}">
                  <a16:creationId xmlns:a16="http://schemas.microsoft.com/office/drawing/2014/main" xmlns="" id="{C61D16CB-CA04-48F3-8937-7CD12CBB53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8">
              <a:extLst>
                <a:ext uri="{FF2B5EF4-FFF2-40B4-BE49-F238E27FC236}">
                  <a16:creationId xmlns:a16="http://schemas.microsoft.com/office/drawing/2014/main" xmlns="" id="{FFF803DE-DC7D-4330-BF51-91ED9A270D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xmlns="" id="{A20D16A5-371A-4D36-A921-FAEB3E752D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xmlns="" id="{B377664D-E56E-47F2-ADE9-F0DB0066FDC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xmlns="" id="{B66C16BA-AA50-4AF8-B7E4-5DD728EA169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xmlns="" id="{7D49274F-3B96-453F-9FF9-03820DA68E4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3">
              <a:extLst>
                <a:ext uri="{FF2B5EF4-FFF2-40B4-BE49-F238E27FC236}">
                  <a16:creationId xmlns:a16="http://schemas.microsoft.com/office/drawing/2014/main" xmlns="" id="{2CB1C4C1-67D2-4E04-9705-259B8D8BF7F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4">
              <a:extLst>
                <a:ext uri="{FF2B5EF4-FFF2-40B4-BE49-F238E27FC236}">
                  <a16:creationId xmlns:a16="http://schemas.microsoft.com/office/drawing/2014/main" xmlns="" id="{3AABFD26-DC1A-4B49-A905-C9359C0F2B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5">
              <a:extLst>
                <a:ext uri="{FF2B5EF4-FFF2-40B4-BE49-F238E27FC236}">
                  <a16:creationId xmlns:a16="http://schemas.microsoft.com/office/drawing/2014/main" xmlns="" id="{4A860D05-6C5E-4536-82D7-EA16821CFF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6">
              <a:extLst>
                <a:ext uri="{FF2B5EF4-FFF2-40B4-BE49-F238E27FC236}">
                  <a16:creationId xmlns:a16="http://schemas.microsoft.com/office/drawing/2014/main" xmlns="" id="{3D2633F4-5842-4D6C-ABB7-1113AA2E3B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7">
              <a:extLst>
                <a:ext uri="{FF2B5EF4-FFF2-40B4-BE49-F238E27FC236}">
                  <a16:creationId xmlns:a16="http://schemas.microsoft.com/office/drawing/2014/main" xmlns="" id="{4BAB787F-A7CD-48B1-BCC2-8C17153D987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8">
              <a:extLst>
                <a:ext uri="{FF2B5EF4-FFF2-40B4-BE49-F238E27FC236}">
                  <a16:creationId xmlns:a16="http://schemas.microsoft.com/office/drawing/2014/main" xmlns="" id="{A8F9C24B-2BFF-49CB-837F-2A961679AFF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9">
              <a:extLst>
                <a:ext uri="{FF2B5EF4-FFF2-40B4-BE49-F238E27FC236}">
                  <a16:creationId xmlns:a16="http://schemas.microsoft.com/office/drawing/2014/main" xmlns="" id="{50CAA75F-E305-496B-8ECE-0EAAF73F61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30">
              <a:extLst>
                <a:ext uri="{FF2B5EF4-FFF2-40B4-BE49-F238E27FC236}">
                  <a16:creationId xmlns:a16="http://schemas.microsoft.com/office/drawing/2014/main" xmlns="" id="{048824B7-A2D6-4229-AA72-3B426C0CC9B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1">
              <a:extLst>
                <a:ext uri="{FF2B5EF4-FFF2-40B4-BE49-F238E27FC236}">
                  <a16:creationId xmlns:a16="http://schemas.microsoft.com/office/drawing/2014/main" xmlns="" id="{9BC98FC3-3C2B-4FAF-9D57-A5444EA846D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2">
              <a:extLst>
                <a:ext uri="{FF2B5EF4-FFF2-40B4-BE49-F238E27FC236}">
                  <a16:creationId xmlns:a16="http://schemas.microsoft.com/office/drawing/2014/main" xmlns="" id="{881B5EC6-7541-40BC-BCFE-4BE615B0D4C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Rectangle 33">
              <a:extLst>
                <a:ext uri="{FF2B5EF4-FFF2-40B4-BE49-F238E27FC236}">
                  <a16:creationId xmlns:a16="http://schemas.microsoft.com/office/drawing/2014/main" xmlns="" id="{B7D09D55-3C5B-4D4D-B93E-7DCCD9CC365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5" name="Freeform 34">
              <a:extLst>
                <a:ext uri="{FF2B5EF4-FFF2-40B4-BE49-F238E27FC236}">
                  <a16:creationId xmlns:a16="http://schemas.microsoft.com/office/drawing/2014/main" xmlns="" id="{3DFDDAA6-3982-451A-8678-C1E742205C6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6" name="Freeform 35">
              <a:extLst>
                <a:ext uri="{FF2B5EF4-FFF2-40B4-BE49-F238E27FC236}">
                  <a16:creationId xmlns:a16="http://schemas.microsoft.com/office/drawing/2014/main" xmlns="" id="{5FDB1BD9-535C-4889-B7CB-CAF36DD9EB6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6">
              <a:extLst>
                <a:ext uri="{FF2B5EF4-FFF2-40B4-BE49-F238E27FC236}">
                  <a16:creationId xmlns:a16="http://schemas.microsoft.com/office/drawing/2014/main" xmlns="" id="{E917EA0D-B159-4514-9985-8F2D72140B0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7">
              <a:extLst>
                <a:ext uri="{FF2B5EF4-FFF2-40B4-BE49-F238E27FC236}">
                  <a16:creationId xmlns:a16="http://schemas.microsoft.com/office/drawing/2014/main" xmlns="" id="{AAEAD2BB-20B0-4524-8C1E-A0C9A214C66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8">
              <a:extLst>
                <a:ext uri="{FF2B5EF4-FFF2-40B4-BE49-F238E27FC236}">
                  <a16:creationId xmlns:a16="http://schemas.microsoft.com/office/drawing/2014/main" xmlns="" id="{0578691E-1100-4A75-A679-FB736231AFF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9">
              <a:extLst>
                <a:ext uri="{FF2B5EF4-FFF2-40B4-BE49-F238E27FC236}">
                  <a16:creationId xmlns:a16="http://schemas.microsoft.com/office/drawing/2014/main" xmlns="" id="{B81DCAC2-BFCE-4EA8-AED6-3B0584BC272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40">
              <a:extLst>
                <a:ext uri="{FF2B5EF4-FFF2-40B4-BE49-F238E27FC236}">
                  <a16:creationId xmlns:a16="http://schemas.microsoft.com/office/drawing/2014/main" xmlns="" id="{6E591D20-16DF-4D23-AA8E-49E996EE037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1">
              <a:extLst>
                <a:ext uri="{FF2B5EF4-FFF2-40B4-BE49-F238E27FC236}">
                  <a16:creationId xmlns:a16="http://schemas.microsoft.com/office/drawing/2014/main" xmlns="" id="{210C811B-99FC-46E5-ADE3-6542915D08A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2">
              <a:extLst>
                <a:ext uri="{FF2B5EF4-FFF2-40B4-BE49-F238E27FC236}">
                  <a16:creationId xmlns:a16="http://schemas.microsoft.com/office/drawing/2014/main" xmlns="" id="{3A6BA8F4-1D06-4515-898D-F7D123C88E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3">
              <a:extLst>
                <a:ext uri="{FF2B5EF4-FFF2-40B4-BE49-F238E27FC236}">
                  <a16:creationId xmlns:a16="http://schemas.microsoft.com/office/drawing/2014/main" xmlns="" id="{88A2948E-2673-4CC4-86AF-38153DFB43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4">
              <a:extLst>
                <a:ext uri="{FF2B5EF4-FFF2-40B4-BE49-F238E27FC236}">
                  <a16:creationId xmlns:a16="http://schemas.microsoft.com/office/drawing/2014/main" xmlns="" id="{DCB1742C-4528-43B8-AD2C-7F46451E699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Rectangle 45">
              <a:extLst>
                <a:ext uri="{FF2B5EF4-FFF2-40B4-BE49-F238E27FC236}">
                  <a16:creationId xmlns:a16="http://schemas.microsoft.com/office/drawing/2014/main" xmlns="" id="{A23F50F3-19DC-462D-989B-550177CDE48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7" name="Freeform 46">
              <a:extLst>
                <a:ext uri="{FF2B5EF4-FFF2-40B4-BE49-F238E27FC236}">
                  <a16:creationId xmlns:a16="http://schemas.microsoft.com/office/drawing/2014/main" xmlns="" id="{914EBEF6-E320-4749-805C-B8D1580E844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8" name="Freeform 47">
              <a:extLst>
                <a:ext uri="{FF2B5EF4-FFF2-40B4-BE49-F238E27FC236}">
                  <a16:creationId xmlns:a16="http://schemas.microsoft.com/office/drawing/2014/main" xmlns="" id="{73AFAEE9-7BD7-4793-8C2C-C3F8E8E1509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8">
              <a:extLst>
                <a:ext uri="{FF2B5EF4-FFF2-40B4-BE49-F238E27FC236}">
                  <a16:creationId xmlns:a16="http://schemas.microsoft.com/office/drawing/2014/main" xmlns="" id="{DCA54010-BA40-4516-8F74-E8D74F159CA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9">
              <a:extLst>
                <a:ext uri="{FF2B5EF4-FFF2-40B4-BE49-F238E27FC236}">
                  <a16:creationId xmlns:a16="http://schemas.microsoft.com/office/drawing/2014/main" xmlns="" id="{D06446F2-4DB5-4C33-87CD-12CCC56BAA1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50">
              <a:extLst>
                <a:ext uri="{FF2B5EF4-FFF2-40B4-BE49-F238E27FC236}">
                  <a16:creationId xmlns:a16="http://schemas.microsoft.com/office/drawing/2014/main" xmlns="" id="{AA8F8A6F-B630-4227-95A9-B1EABA76F7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1">
              <a:extLst>
                <a:ext uri="{FF2B5EF4-FFF2-40B4-BE49-F238E27FC236}">
                  <a16:creationId xmlns:a16="http://schemas.microsoft.com/office/drawing/2014/main" xmlns="" id="{EF5FBCFB-6917-4991-9B55-E060B037DDF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2">
              <a:extLst>
                <a:ext uri="{FF2B5EF4-FFF2-40B4-BE49-F238E27FC236}">
                  <a16:creationId xmlns:a16="http://schemas.microsoft.com/office/drawing/2014/main" xmlns="" id="{18D4F355-1E67-4D54-BAA9-D44ECE2EF9C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3">
              <a:extLst>
                <a:ext uri="{FF2B5EF4-FFF2-40B4-BE49-F238E27FC236}">
                  <a16:creationId xmlns:a16="http://schemas.microsoft.com/office/drawing/2014/main" xmlns="" id="{B4104810-CC44-49AC-A919-4C5DEBCB488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4">
              <a:extLst>
                <a:ext uri="{FF2B5EF4-FFF2-40B4-BE49-F238E27FC236}">
                  <a16:creationId xmlns:a16="http://schemas.microsoft.com/office/drawing/2014/main" xmlns="" id="{15484B5A-0C2F-4575-9E51-C9BC252F549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5">
              <a:extLst>
                <a:ext uri="{FF2B5EF4-FFF2-40B4-BE49-F238E27FC236}">
                  <a16:creationId xmlns:a16="http://schemas.microsoft.com/office/drawing/2014/main" xmlns="" id="{5690C67D-BDAB-4489-AC6B-ABBD6898154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6">
              <a:extLst>
                <a:ext uri="{FF2B5EF4-FFF2-40B4-BE49-F238E27FC236}">
                  <a16:creationId xmlns:a16="http://schemas.microsoft.com/office/drawing/2014/main" xmlns="" id="{085B4A46-D2BC-4CF5-B1E6-CB7FB5CB8FE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7">
              <a:extLst>
                <a:ext uri="{FF2B5EF4-FFF2-40B4-BE49-F238E27FC236}">
                  <a16:creationId xmlns:a16="http://schemas.microsoft.com/office/drawing/2014/main" xmlns="" id="{63B3881D-4C83-42F6-A85F-BB93BD0EBE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8">
              <a:extLst>
                <a:ext uri="{FF2B5EF4-FFF2-40B4-BE49-F238E27FC236}">
                  <a16:creationId xmlns:a16="http://schemas.microsoft.com/office/drawing/2014/main" xmlns="" id="{DCE86F89-B724-4B53-85C2-B0A9B92C1C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B7E01C-95E7-4427-851B-82A65263F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353" y="618518"/>
            <a:ext cx="4413736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спичрайтер</a:t>
            </a:r>
          </a:p>
        </p:txBody>
      </p:sp>
      <p:pic>
        <p:nvPicPr>
          <p:cNvPr id="8" name="Объект 7" descr="Изображение выглядит как человек, небо, мужчина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39953219-4805-45C1-9D0F-4A469536026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954" r="20955"/>
          <a:stretch/>
        </p:blipFill>
        <p:spPr>
          <a:xfrm>
            <a:off x="3043878" y="1"/>
            <a:ext cx="3052122" cy="3427413"/>
          </a:xfrm>
          <a:custGeom>
            <a:avLst/>
            <a:gdLst>
              <a:gd name="connsiteX0" fmla="*/ 0 w 6101597"/>
              <a:gd name="connsiteY0" fmla="*/ 0 h 3427413"/>
              <a:gd name="connsiteX1" fmla="*/ 6101597 w 6101597"/>
              <a:gd name="connsiteY1" fmla="*/ 0 h 3427413"/>
              <a:gd name="connsiteX2" fmla="*/ 6101597 w 6101597"/>
              <a:gd name="connsiteY2" fmla="*/ 3427413 h 3427413"/>
              <a:gd name="connsiteX3" fmla="*/ 0 w 6101597"/>
              <a:gd name="connsiteY3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27413">
                <a:moveTo>
                  <a:pt x="0" y="0"/>
                </a:moveTo>
                <a:lnTo>
                  <a:pt x="6101597" y="0"/>
                </a:lnTo>
                <a:lnTo>
                  <a:pt x="6101597" y="3427413"/>
                </a:lnTo>
                <a:lnTo>
                  <a:pt x="0" y="3427413"/>
                </a:lnTo>
                <a:close/>
              </a:path>
            </a:pathLst>
          </a:custGeom>
        </p:spPr>
      </p:pic>
      <p:pic>
        <p:nvPicPr>
          <p:cNvPr id="131" name="Объект 5" descr="Изображение выглядит как человек, внутренний, стол, мужч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95803DA8-3A4A-42B5-B43F-0B8A7E21D38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2" r="32179" b="1"/>
          <a:stretch/>
        </p:blipFill>
        <p:spPr>
          <a:xfrm>
            <a:off x="20" y="1"/>
            <a:ext cx="3052102" cy="3427413"/>
          </a:xfrm>
          <a:custGeom>
            <a:avLst/>
            <a:gdLst>
              <a:gd name="connsiteX0" fmla="*/ 0 w 6101597"/>
              <a:gd name="connsiteY0" fmla="*/ 0 h 3427413"/>
              <a:gd name="connsiteX1" fmla="*/ 6101597 w 6101597"/>
              <a:gd name="connsiteY1" fmla="*/ 0 h 3427413"/>
              <a:gd name="connsiteX2" fmla="*/ 6101597 w 6101597"/>
              <a:gd name="connsiteY2" fmla="*/ 3427413 h 3427413"/>
              <a:gd name="connsiteX3" fmla="*/ 0 w 6101597"/>
              <a:gd name="connsiteY3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27413">
                <a:moveTo>
                  <a:pt x="0" y="0"/>
                </a:moveTo>
                <a:lnTo>
                  <a:pt x="6101597" y="0"/>
                </a:lnTo>
                <a:lnTo>
                  <a:pt x="6101597" y="3427413"/>
                </a:lnTo>
                <a:lnTo>
                  <a:pt x="0" y="3427413"/>
                </a:lnTo>
                <a:close/>
              </a:path>
            </a:pathLst>
          </a:custGeom>
        </p:spPr>
      </p:pic>
      <p:pic>
        <p:nvPicPr>
          <p:cNvPr id="10" name="Рисунок 9" descr="Изображение выглядит как человек, костюм, мужчина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E0890639-E8AE-4B51-9DA5-F77AF95DDDF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6"/>
          <a:stretch/>
        </p:blipFill>
        <p:spPr>
          <a:xfrm>
            <a:off x="20" y="3427414"/>
            <a:ext cx="6101577" cy="3430587"/>
          </a:xfrm>
          <a:custGeom>
            <a:avLst/>
            <a:gdLst>
              <a:gd name="connsiteX0" fmla="*/ 0 w 6101597"/>
              <a:gd name="connsiteY0" fmla="*/ 0 h 3430587"/>
              <a:gd name="connsiteX1" fmla="*/ 6101597 w 6101597"/>
              <a:gd name="connsiteY1" fmla="*/ 0 h 3430587"/>
              <a:gd name="connsiteX2" fmla="*/ 6101597 w 6101597"/>
              <a:gd name="connsiteY2" fmla="*/ 3430587 h 3430587"/>
              <a:gd name="connsiteX3" fmla="*/ 0 w 6101597"/>
              <a:gd name="connsiteY3" fmla="*/ 3430587 h 343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97" h="3430587">
                <a:moveTo>
                  <a:pt x="0" y="0"/>
                </a:moveTo>
                <a:lnTo>
                  <a:pt x="6101597" y="0"/>
                </a:lnTo>
                <a:lnTo>
                  <a:pt x="6101597" y="3430587"/>
                </a:lnTo>
                <a:lnTo>
                  <a:pt x="0" y="3430587"/>
                </a:lnTo>
                <a:close/>
              </a:path>
            </a:pathLst>
          </a:custGeom>
        </p:spPr>
      </p:pic>
      <p:cxnSp>
        <p:nvCxnSpPr>
          <p:cNvPr id="132" name="Straight Connector 120">
            <a:extLst>
              <a:ext uri="{FF2B5EF4-FFF2-40B4-BE49-F238E27FC236}">
                <a16:creationId xmlns:a16="http://schemas.microsoft.com/office/drawing/2014/main" xmlns="" id="{D9DEBE99-FE38-4433-85FE-1012E058830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3043878" y="-464"/>
            <a:ext cx="2646" cy="3429000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/>
        </p:spPr>
      </p:cxnSp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55F82523-1784-4C98-B7B0-71B63DCFCEC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7" cstate="print"/>
          <a:stretch>
            <a:fillRect/>
          </a:stretch>
        </p:blipFill>
        <p:spPr>
          <a:xfrm>
            <a:off x="6415505" y="1654175"/>
            <a:ext cx="6673133" cy="5047331"/>
          </a:xfrm>
          <a:prstGeom prst="rect">
            <a:avLst/>
          </a:prstGeom>
        </p:spPr>
      </p:pic>
      <p:cxnSp>
        <p:nvCxnSpPr>
          <p:cNvPr id="134" name="Straight Connector 122">
            <a:extLst>
              <a:ext uri="{FF2B5EF4-FFF2-40B4-BE49-F238E27FC236}">
                <a16:creationId xmlns:a16="http://schemas.microsoft.com/office/drawing/2014/main" xmlns="" id="{0ED84A1E-BC4C-4D60-8A01-CAC6AA1EFB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6093354" y="-464"/>
            <a:ext cx="2646" cy="6858465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  <p:cxnSp>
        <p:nvCxnSpPr>
          <p:cNvPr id="135" name="Straight Connector 124">
            <a:extLst>
              <a:ext uri="{FF2B5EF4-FFF2-40B4-BE49-F238E27FC236}">
                <a16:creationId xmlns:a16="http://schemas.microsoft.com/office/drawing/2014/main" xmlns="" id="{F572885A-3F48-463E-82AF-D40C46EE7A1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-5597" y="3427414"/>
            <a:ext cx="6101597" cy="0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418135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B0A88D-5BD7-4F4D-894A-27EA5A47C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реклама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B1414ED-E856-4D2B-B3A7-CD6DFEFEE42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Ни для кого не секрет, что всю рекламу пишут филологи – это люди, которые могут «втюхать» что угодно кому угодно</a:t>
            </a:r>
          </a:p>
          <a:p>
            <a:r>
              <a:rPr lang="ru-RU" dirty="0"/>
              <a:t>Это очень толкая и очень хорошо оплачиваемая профессия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973571D-7D73-413B-96CE-B69FBEF84B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69022" y="618518"/>
            <a:ext cx="4878389" cy="517268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«Шок – это по-нашему», реклама шоколадного батончика, 1998 год.</a:t>
            </a:r>
          </a:p>
          <a:p>
            <a:r>
              <a:rPr lang="ru-RU" dirty="0"/>
              <a:t>«Не тормози. </a:t>
            </a:r>
            <a:r>
              <a:rPr lang="ru-RU" dirty="0" err="1"/>
              <a:t>Сникерсни</a:t>
            </a:r>
            <a:r>
              <a:rPr lang="ru-RU" dirty="0"/>
              <a:t>!»</a:t>
            </a:r>
          </a:p>
          <a:p>
            <a:r>
              <a:rPr lang="ru-RU" dirty="0"/>
              <a:t>«Сделай паузу — скушай </a:t>
            </a:r>
            <a:r>
              <a:rPr lang="ru-RU" dirty="0" err="1"/>
              <a:t>Twix</a:t>
            </a:r>
            <a:r>
              <a:rPr lang="ru-RU" dirty="0"/>
              <a:t>».+</a:t>
            </a:r>
          </a:p>
          <a:p>
            <a:r>
              <a:rPr lang="ru-RU" dirty="0"/>
              <a:t>«Россия — щедрая душа».</a:t>
            </a:r>
          </a:p>
          <a:p>
            <a:r>
              <a:rPr lang="ru-RU" dirty="0"/>
              <a:t>«Иногда лучше жевать, чем говорить», </a:t>
            </a:r>
            <a:r>
              <a:rPr lang="ru-RU" dirty="0" err="1"/>
              <a:t>Stimorol</a:t>
            </a:r>
            <a:r>
              <a:rPr lang="ru-RU" dirty="0"/>
              <a:t>, 2000 год.</a:t>
            </a:r>
          </a:p>
          <a:p>
            <a:r>
              <a:rPr lang="ru-RU" dirty="0"/>
              <a:t>«Имидж — ничто, жажда — все. Не дай себе засохнуть», </a:t>
            </a:r>
            <a:r>
              <a:rPr lang="ru-RU" dirty="0" err="1"/>
              <a:t>Sprite</a:t>
            </a:r>
            <a:r>
              <a:rPr lang="ru-RU" dirty="0"/>
              <a:t>, 2000 год.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4890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01C3A4-16BC-4157-93FB-45AB276FE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0EEDD8B-8C16-4EAB-8595-35BD9BE7CCD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7954" cy="6858000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4EC0D23-FF16-4C9D-888F-4D797E4460D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617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AEB22F-FB20-47C6-BD1B-A417281BC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E1F7121-CCCA-4109-9791-39AAC4CB3C8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12197954" cy="6858000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7B76381-9DEF-4BAC-8AE2-EE1677B1C85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916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E5C1B4-BD5E-4D21-AB3D-C4065AAA8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Пятая власть - интернет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E1672DA-7A6A-4A7D-A8D3-6791133248F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Каждый день вы заходите в Интернет и читаете ленты новостей, анонсы к книгам и кинофильмам, аннотации к компьютерным играм; оцениваете работу сайтов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6B9EF57-EF55-43DD-9B49-B6CDF281A68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Задумайтесь, кто создает все это.</a:t>
            </a:r>
          </a:p>
          <a:p>
            <a:r>
              <a:rPr lang="ru-RU" dirty="0"/>
              <a:t>Программисты? Все программы уже давно написаны и скоро будут писать сами себя. </a:t>
            </a:r>
          </a:p>
          <a:p>
            <a:r>
              <a:rPr lang="ru-RU" dirty="0"/>
              <a:t>А КОНТЕНТ – содержание наполняют люди – грамотные </a:t>
            </a:r>
            <a:r>
              <a:rPr lang="ru-RU" b="1" dirty="0"/>
              <a:t>филологи-аналитики</a:t>
            </a:r>
          </a:p>
        </p:txBody>
      </p:sp>
    </p:spTree>
    <p:extLst>
      <p:ext uri="{BB962C8B-B14F-4D97-AF65-F5344CB8AC3E}">
        <p14:creationId xmlns:p14="http://schemas.microsoft.com/office/powerpoint/2010/main" xmlns="" val="331197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C64FF4-897A-4CF1-8128-529D3319B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Филолог-аналитик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996C63B-5568-4E80-9C94-1A60E1770B1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Парадоксально, но  факт.</a:t>
            </a:r>
          </a:p>
          <a:p>
            <a:r>
              <a:rPr lang="ru-RU" dirty="0"/>
              <a:t>Когда вы включаете новостную ленту, вам выдается информация, главная на сегодня</a:t>
            </a:r>
          </a:p>
          <a:p>
            <a:r>
              <a:rPr lang="ru-RU" dirty="0"/>
              <a:t>А кто решает, что именно это главное и кто определяет, под каким соусом преподнести вам эту информацию?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99AB541-9F5F-4531-A483-9B04C53E8C7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Может быть, именно эти люди управляют миром?</a:t>
            </a:r>
          </a:p>
          <a:p>
            <a:r>
              <a:rPr lang="ru-RU" dirty="0"/>
              <a:t>Если не миром, то уж точно общественным мнением.</a:t>
            </a:r>
          </a:p>
          <a:p>
            <a:r>
              <a:rPr lang="ru-RU" dirty="0"/>
              <a:t>Проведем эксперимент. Откроем новостную ленту Яндекс</a:t>
            </a:r>
          </a:p>
        </p:txBody>
      </p:sp>
    </p:spTree>
    <p:extLst>
      <p:ext uri="{BB962C8B-B14F-4D97-AF65-F5344CB8AC3E}">
        <p14:creationId xmlns:p14="http://schemas.microsoft.com/office/powerpoint/2010/main" xmlns="" val="428848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F603B6-D417-42E6-8F3E-92FE3E233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719255C-B19D-4AA5-AA13-7B11BC51AA0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3FDF6F4-669A-46A3-A1E0-28B6F3536E4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A1AA549-B776-48C7-9BCD-9415909F0C6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7958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внутренний, стена, человек, мужчин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DC4A3B0E-A420-4D49-8E79-FBBE903117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7759" y="2293935"/>
            <a:ext cx="7674626" cy="456406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E2F072-DAF4-4299-9427-D00BABCEE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A229A1-E99A-451B-80CD-555E9E5B0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/>
              <a:t>Виртуальные экскурсоводы и </a:t>
            </a:r>
            <a:r>
              <a:rPr lang="ru-RU" b="1" i="1" dirty="0" err="1"/>
              <a:t>digital</a:t>
            </a:r>
            <a:r>
              <a:rPr lang="ru-RU" b="1" i="1" dirty="0"/>
              <a:t>-комментаторы</a:t>
            </a:r>
            <a:r>
              <a:rPr lang="ru-RU" dirty="0"/>
              <a:t>. Вы испытываете катарсис, когда соприкасаетесь с произведениями искусства в музеях, в картинных галереях? Эксперты полагают, что совсем скоро виртуальные экскурсии вытеснят до 80% реальных помещений культурных объектов. Здесь то и пригодятся </a:t>
            </a:r>
            <a:r>
              <a:rPr lang="ru-RU" dirty="0" err="1"/>
              <a:t>digital</a:t>
            </a:r>
            <a:r>
              <a:rPr lang="ru-RU" dirty="0"/>
              <a:t>-комментаторы и экскурсоводы, владеющие VR-технологиями.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90FD666-B873-4387-846C-973D2156E2C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 descr="Изображение выглядит как человек, мужчина, внутренний, п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7760ECC0-AD95-4419-99EA-AB318ED7B4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219" y="0"/>
            <a:ext cx="4950786" cy="290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288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C89320A3-D60F-4951-9354-566821DD5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Факты из жизни известных людей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0DC75C24-D5EB-4B5B-980A-23FD61218C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695438"/>
          </a:xfrm>
        </p:spPr>
        <p:txBody>
          <a:bodyPr/>
          <a:lstStyle/>
          <a:p>
            <a:r>
              <a:rPr lang="ru-RU" dirty="0"/>
              <a:t>Д.С. </a:t>
            </a:r>
            <a:r>
              <a:rPr lang="ru-RU" dirty="0" err="1"/>
              <a:t>Песковпресс</a:t>
            </a:r>
            <a:r>
              <a:rPr lang="ru-RU" dirty="0"/>
              <a:t>-секретарь президента </a:t>
            </a:r>
            <a:r>
              <a:rPr lang="ru-RU" dirty="0" err="1"/>
              <a:t>рф</a:t>
            </a:r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964D8A3C-90E5-4DDA-86BF-0261F6985D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В.В. Путин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03216725-BF63-4C34-8D41-6D3F0C02B2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Наталья </a:t>
            </a:r>
            <a:r>
              <a:rPr lang="ru-RU" dirty="0" err="1"/>
              <a:t>Поклонская</a:t>
            </a:r>
            <a:endParaRPr lang="ru-RU" dirty="0"/>
          </a:p>
        </p:txBody>
      </p:sp>
      <p:pic>
        <p:nvPicPr>
          <p:cNvPr id="16" name="Рисунок 15" descr="Изображение выглядит как человек, мужчина, разговаривает, телефон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26641199-7FF5-4276-ACA3-AB6A6DD3E57C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207" b="18207"/>
          <a:stretch>
            <a:fillRect/>
          </a:stretch>
        </p:blipFill>
        <p:spPr/>
      </p:pic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DC3C09E8-2C2C-4C2D-A3B9-F572B641DBED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1141413" y="5194456"/>
            <a:ext cx="3195240" cy="604245"/>
          </a:xfrm>
        </p:spPr>
        <p:txBody>
          <a:bodyPr>
            <a:noAutofit/>
          </a:bodyPr>
          <a:lstStyle/>
          <a:p>
            <a:r>
              <a:rPr lang="ru-RU" sz="2400" dirty="0"/>
              <a:t>Окончил институт Востоковедения 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FB291470-FA37-4B20-9882-F178DE9A0BAD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Юридический факультет ЛГУ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DC4F831A-EB8C-4090-91C6-923B30794CA6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Харьковский Университет внутренних дел</a:t>
            </a:r>
          </a:p>
        </p:txBody>
      </p:sp>
      <p:pic>
        <p:nvPicPr>
          <p:cNvPr id="18" name="Рисунок 17" descr="Изображение выглядит как человек, мужчина, костюм, галсту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E97C639D-9B36-4087-BE37-45502E322A7A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268" b="14268"/>
          <a:stretch>
            <a:fillRect/>
          </a:stretch>
        </p:blipFill>
        <p:spPr>
          <a:xfrm>
            <a:off x="4484688" y="2819400"/>
            <a:ext cx="3198812" cy="1524000"/>
          </a:xfrm>
        </p:spPr>
      </p:pic>
      <p:pic>
        <p:nvPicPr>
          <p:cNvPr id="20" name="Рисунок 19" descr="Изображение выглядит как человек, галстук, женщина, одежд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8A9BD946-4359-4D92-A8F1-1F12ED305935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924" b="59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343325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E893E62C-E739-4DFF-9E8D-62624175C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Политика и политология</a:t>
            </a:r>
          </a:p>
        </p:txBody>
      </p:sp>
      <p:sp>
        <p:nvSpPr>
          <p:cNvPr id="13" name="Объект 12">
            <a:extLst>
              <a:ext uri="{FF2B5EF4-FFF2-40B4-BE49-F238E27FC236}">
                <a16:creationId xmlns:a16="http://schemas.microsoft.com/office/drawing/2014/main" xmlns="" id="{CC62A6C6-9E6A-48CE-B307-0895A3A58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/>
              <a:t>Поли́тик</a:t>
            </a:r>
            <a:r>
              <a:rPr lang="ru-RU" dirty="0"/>
              <a:t>, </a:t>
            </a:r>
            <a:r>
              <a:rPr lang="ru-RU" dirty="0" err="1"/>
              <a:t>полити́ческий</a:t>
            </a:r>
            <a:r>
              <a:rPr lang="ru-RU" dirty="0"/>
              <a:t> </a:t>
            </a:r>
            <a:r>
              <a:rPr lang="ru-RU" dirty="0" err="1"/>
              <a:t>дéятель</a:t>
            </a:r>
            <a:r>
              <a:rPr lang="ru-RU" dirty="0"/>
              <a:t> — лицо, профессионально занимающееся политической деятельностью. Политическая деятельность может осуществляться в органах исполнительной (президент, премьер-министр, член кабинета министров)...</a:t>
            </a:r>
          </a:p>
          <a:p>
            <a:r>
              <a:rPr lang="ru-RU" b="1" dirty="0"/>
              <a:t>Политолог</a:t>
            </a:r>
            <a:r>
              <a:rPr lang="ru-RU" dirty="0"/>
              <a:t> – </a:t>
            </a:r>
            <a:r>
              <a:rPr lang="ru-RU" b="1" dirty="0"/>
              <a:t>это</a:t>
            </a:r>
            <a:r>
              <a:rPr lang="ru-RU" dirty="0"/>
              <a:t> специалист, который занимается исследованием всех сфер жизни, связанных с политикой</a:t>
            </a:r>
          </a:p>
        </p:txBody>
      </p:sp>
    </p:spTree>
    <p:extLst>
      <p:ext uri="{BB962C8B-B14F-4D97-AF65-F5344CB8AC3E}">
        <p14:creationId xmlns:p14="http://schemas.microsoft.com/office/powerpoint/2010/main" xmlns="" val="173872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EC33E7-527E-4575-9D22-5C2E59CBB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Кабинет министров РФ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9BE735E-A55D-4DC5-AB7C-3974D169E2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2249487"/>
            <a:ext cx="4844521" cy="3541714"/>
          </a:xfrm>
        </p:spPr>
        <p:txBody>
          <a:bodyPr anchor="ctr">
            <a:normAutofit/>
          </a:bodyPr>
          <a:lstStyle/>
          <a:p>
            <a:r>
              <a:rPr lang="ru-RU" dirty="0"/>
              <a:t>Д.А. Медведев образование: юридический факультет СПБГУ</a:t>
            </a:r>
          </a:p>
          <a:p>
            <a:r>
              <a:rPr lang="ru-RU" dirty="0"/>
              <a:t>К.А. Чуйченко образование: юридический факультет СПБГУ – руководитель аппарата правительства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3841064-4AAC-4BFF-AC2A-8EEE83F30E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-6" b="1782"/>
          <a:stretch/>
        </p:blipFill>
        <p:spPr>
          <a:xfrm>
            <a:off x="8719872" y="2497720"/>
            <a:ext cx="2327538" cy="3047892"/>
          </a:xfrm>
          <a:custGeom>
            <a:avLst/>
            <a:gdLst>
              <a:gd name="connsiteX0" fmla="*/ 0 w 2327538"/>
              <a:gd name="connsiteY0" fmla="*/ 0 h 3047892"/>
              <a:gd name="connsiteX1" fmla="*/ 2327538 w 2327538"/>
              <a:gd name="connsiteY1" fmla="*/ 0 h 3047892"/>
              <a:gd name="connsiteX2" fmla="*/ 2327538 w 2327538"/>
              <a:gd name="connsiteY2" fmla="*/ 2899764 h 3047892"/>
              <a:gd name="connsiteX3" fmla="*/ 2179410 w 2327538"/>
              <a:gd name="connsiteY3" fmla="*/ 3047892 h 3047892"/>
              <a:gd name="connsiteX4" fmla="*/ 0 w 2327538"/>
              <a:gd name="connsiteY4" fmla="*/ 3047892 h 304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27538" h="3047892">
                <a:moveTo>
                  <a:pt x="0" y="0"/>
                </a:moveTo>
                <a:lnTo>
                  <a:pt x="2327538" y="0"/>
                </a:lnTo>
                <a:lnTo>
                  <a:pt x="2327538" y="2899764"/>
                </a:lnTo>
                <a:cubicBezTo>
                  <a:pt x="2327538" y="2981573"/>
                  <a:pt x="2261219" y="3047892"/>
                  <a:pt x="2179410" y="3047892"/>
                </a:cubicBezTo>
                <a:lnTo>
                  <a:pt x="0" y="3047892"/>
                </a:lnTo>
                <a:close/>
              </a:path>
            </a:pathLst>
          </a:cu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 descr="Изображение выглядит как человек, мужчина, костюм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06668AE0-AC30-41F4-971D-2BD3D97F9C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5" b="2110"/>
          <a:stretch/>
        </p:blipFill>
        <p:spPr>
          <a:xfrm>
            <a:off x="6392335" y="2497720"/>
            <a:ext cx="2327537" cy="3047892"/>
          </a:xfrm>
          <a:custGeom>
            <a:avLst/>
            <a:gdLst>
              <a:gd name="connsiteX0" fmla="*/ 148128 w 2327537"/>
              <a:gd name="connsiteY0" fmla="*/ 0 h 3047892"/>
              <a:gd name="connsiteX1" fmla="*/ 2327537 w 2327537"/>
              <a:gd name="connsiteY1" fmla="*/ 0 h 3047892"/>
              <a:gd name="connsiteX2" fmla="*/ 2327537 w 2327537"/>
              <a:gd name="connsiteY2" fmla="*/ 3047892 h 3047892"/>
              <a:gd name="connsiteX3" fmla="*/ 0 w 2327537"/>
              <a:gd name="connsiteY3" fmla="*/ 3047892 h 3047892"/>
              <a:gd name="connsiteX4" fmla="*/ 0 w 2327537"/>
              <a:gd name="connsiteY4" fmla="*/ 148128 h 3047892"/>
              <a:gd name="connsiteX5" fmla="*/ 148128 w 2327537"/>
              <a:gd name="connsiteY5" fmla="*/ 0 h 304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27537" h="3047892">
                <a:moveTo>
                  <a:pt x="148128" y="0"/>
                </a:moveTo>
                <a:lnTo>
                  <a:pt x="2327537" y="0"/>
                </a:lnTo>
                <a:lnTo>
                  <a:pt x="2327537" y="3047892"/>
                </a:lnTo>
                <a:lnTo>
                  <a:pt x="0" y="3047892"/>
                </a:lnTo>
                <a:lnTo>
                  <a:pt x="0" y="148128"/>
                </a:lnTo>
                <a:cubicBezTo>
                  <a:pt x="0" y="66319"/>
                  <a:pt x="66319" y="0"/>
                  <a:pt x="148128" y="0"/>
                </a:cubicBezTo>
                <a:close/>
              </a:path>
            </a:pathLst>
          </a:cu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7646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D77C0B-233D-4C63-9E01-289B43C60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Министры-гуманитарии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431DEEC-DC4D-4476-A34C-8A82DD2F7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М.А. Акимов - Окончил исторический факультет </a:t>
            </a:r>
            <a:r>
              <a:rPr lang="ru-RU" dirty="0">
                <a:hlinkClick r:id="rId2" tooltip="Калужский государственный университет имени К. Э. Циолковского"/>
              </a:rPr>
              <a:t>КГПУ им. Циолковского</a:t>
            </a:r>
            <a:endParaRPr lang="ru-RU" dirty="0"/>
          </a:p>
          <a:p>
            <a:r>
              <a:rPr lang="ru-RU" dirty="0"/>
              <a:t>Ю.И. Борисов - Пушкинское высшее командное училище</a:t>
            </a:r>
          </a:p>
          <a:p>
            <a:r>
              <a:rPr lang="ru-RU" dirty="0"/>
              <a:t>Т.А.  Голикова - В 1987 году окончила общеэкономический факультет </a:t>
            </a:r>
            <a:r>
              <a:rPr lang="ru-RU" dirty="0">
                <a:hlinkClick r:id="rId3" tooltip="Российский экономический университет имени Г. В. Плеханова"/>
              </a:rPr>
              <a:t>Московского института народного хозяйства им. Г. В. Плеханова</a:t>
            </a:r>
            <a:r>
              <a:rPr lang="ru-RU" dirty="0"/>
              <a:t> по специальности «</a:t>
            </a:r>
            <a:r>
              <a:rPr lang="ru-RU" dirty="0">
                <a:hlinkClick r:id="rId4" tooltip="Экономика труда"/>
              </a:rPr>
              <a:t>Экономика труда</a:t>
            </a:r>
            <a:r>
              <a:rPr lang="ru-RU" dirty="0"/>
              <a:t>», квалификация «</a:t>
            </a:r>
            <a:r>
              <a:rPr lang="ru-RU" dirty="0">
                <a:hlinkClick r:id="rId5" tooltip="Экономист"/>
              </a:rPr>
              <a:t>Экономист</a:t>
            </a:r>
            <a:r>
              <a:rPr lang="ru-RU" dirty="0"/>
              <a:t>»</a:t>
            </a:r>
            <a:r>
              <a:rPr lang="ru-RU" baseline="30000" dirty="0">
                <a:hlinkClick r:id="rId6"/>
              </a:rPr>
              <a:t>[3]</a:t>
            </a:r>
            <a:r>
              <a:rPr lang="ru-RU" baseline="30000" dirty="0">
                <a:hlinkClick r:id="rId7"/>
              </a:rPr>
              <a:t>[6]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384666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5B93B1-A432-4ED4-8EF4-90149E2D5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2BDEC1A-1AD2-4F0B-BD9F-4D28B3C547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О.Ю. Голодец - В 1984 году окончила </a:t>
            </a:r>
            <a:r>
              <a:rPr lang="ru-RU" dirty="0">
                <a:hlinkClick r:id="rId2" tooltip="Экономический факультет МГУ"/>
              </a:rPr>
              <a:t>экономический факультет</a:t>
            </a:r>
            <a:r>
              <a:rPr lang="ru-RU" dirty="0"/>
              <a:t> </a:t>
            </a:r>
            <a:r>
              <a:rPr lang="ru-RU" dirty="0">
                <a:hlinkClick r:id="rId3" tooltip="Московский государственный университет"/>
              </a:rPr>
              <a:t>Московского государственного университета имени М. В. Ломоносова</a:t>
            </a:r>
            <a:r>
              <a:rPr lang="ru-RU" dirty="0"/>
              <a:t>. </a:t>
            </a:r>
          </a:p>
          <a:p>
            <a:r>
              <a:rPr lang="ru-RU" dirty="0"/>
              <a:t>Д.Н. Козак - 1979 году окончила дирижёрско-хоровое отделение </a:t>
            </a:r>
            <a:r>
              <a:rPr lang="ru-RU" dirty="0">
                <a:hlinkClick r:id="rId4" tooltip="Московский государственный институт культуры"/>
              </a:rPr>
              <a:t>Московского государственного института культуры</a:t>
            </a:r>
            <a:r>
              <a:rPr lang="ru-RU" baseline="30000" dirty="0">
                <a:hlinkClick r:id="rId5"/>
              </a:rPr>
              <a:t>[2]</a:t>
            </a:r>
            <a:r>
              <a:rPr lang="ru-RU" dirty="0"/>
              <a:t>. </a:t>
            </a:r>
          </a:p>
          <a:p>
            <a:r>
              <a:rPr lang="ru-RU" dirty="0"/>
              <a:t>О.Ю. Васильева - С 1979 года по 1982 год работала учителем пения в школах № 578 и № 91 Москвы</a:t>
            </a:r>
            <a:r>
              <a:rPr lang="ru-RU" baseline="30000" dirty="0">
                <a:hlinkClick r:id="rId5"/>
              </a:rPr>
              <a:t>[2]</a:t>
            </a:r>
            <a:r>
              <a:rPr lang="ru-RU" dirty="0"/>
              <a:t>. В 1982 году поступила на вечернее отделение исторического факультета </a:t>
            </a:r>
            <a:r>
              <a:rPr lang="ru-RU" dirty="0">
                <a:hlinkClick r:id="rId6" tooltip="Московский государственный гуманитарный университет имени М. А. Шолохова"/>
              </a:rPr>
              <a:t>Московского государственного заочного педагогического института</a:t>
            </a:r>
            <a:r>
              <a:rPr lang="ru-RU" dirty="0"/>
              <a:t>, работала учителем истории в старших классах в московской школе № 91</a:t>
            </a:r>
            <a:r>
              <a:rPr lang="ru-RU" baseline="30000" dirty="0">
                <a:hlinkClick r:id="rId5"/>
              </a:rPr>
              <a:t>[2]</a:t>
            </a:r>
            <a:r>
              <a:rPr lang="ru-RU" dirty="0"/>
              <a:t>. </a:t>
            </a:r>
          </a:p>
          <a:p>
            <a:r>
              <a:rPr lang="ru-RU" dirty="0"/>
              <a:t>В 1987 году окончила </a:t>
            </a:r>
            <a:r>
              <a:rPr lang="ru-RU" dirty="0" err="1"/>
              <a:t>инсти</a:t>
            </a:r>
            <a:endParaRPr lang="ru-RU" dirty="0"/>
          </a:p>
          <a:p>
            <a:r>
              <a:rPr lang="ru-RU" dirty="0"/>
              <a:t>юридический факультет СПБГУ</a:t>
            </a:r>
          </a:p>
        </p:txBody>
      </p:sp>
    </p:spTree>
    <p:extLst>
      <p:ext uri="{BB962C8B-B14F-4D97-AF65-F5344CB8AC3E}">
        <p14:creationId xmlns:p14="http://schemas.microsoft.com/office/powerpoint/2010/main" xmlns="" val="269972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76AC23-DE5D-4C16-A0FA-2CE1BBDC3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C38D4DA-BB2F-4FC6-A697-EFFE66FC0F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6B49EF6-6997-4D67-842E-76D9BDFAB08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288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3D595A99-FE3B-4D3B-A1DB-142749488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Успешный человек тот, кто занимается делом, которое ему по душе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C92AFD58-9600-4661-9FF7-4E800789D6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6C63A9B-8696-4ADE-A17D-DB65022D6DE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>Книгу переворошив,</a:t>
            </a:r>
            <a:br>
              <a:rPr lang="ru-RU" sz="1800" dirty="0"/>
            </a:br>
            <a:r>
              <a:rPr lang="ru-RU" sz="1800" dirty="0"/>
              <a:t>намотай себе на ус -</a:t>
            </a:r>
            <a:br>
              <a:rPr lang="ru-RU" sz="1800" dirty="0"/>
            </a:br>
            <a:r>
              <a:rPr lang="ru-RU" sz="1800" dirty="0"/>
              <a:t>все работы хороши,</a:t>
            </a:r>
            <a:br>
              <a:rPr lang="ru-RU" sz="1800" dirty="0"/>
            </a:br>
            <a:r>
              <a:rPr lang="ru-RU" sz="1800" dirty="0"/>
              <a:t>выбирай</a:t>
            </a:r>
            <a:br>
              <a:rPr lang="ru-RU" sz="1800" dirty="0"/>
            </a:br>
            <a:r>
              <a:rPr lang="ru-RU" sz="1800" dirty="0"/>
              <a:t>       на вкус!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DBB75F4E-63C2-4BAA-B1BB-947CB0F5DD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8935C37F-E6AC-4BCF-8F2C-8FBD18431F2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677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4FEEF4-D35C-4B04-9A57-4390C2BE4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Аналитика как основа современного общества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D78EE78-B72D-4587-96E7-4AA22652B3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6670" y="1803042"/>
            <a:ext cx="5453129" cy="3988158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/>
              <a:t>Аналитики «Интернета вещей»</a:t>
            </a:r>
            <a:r>
              <a:rPr lang="ru-RU" dirty="0"/>
              <a:t>. Бытовая техника и электроника все чаще оснащается собственным программным обеспечением, благодаря чему устройства могут обмениваться данными между собой. «Интернет вещей» (</a:t>
            </a:r>
            <a:r>
              <a:rPr lang="ru-RU" dirty="0" err="1"/>
              <a:t>Internet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</a:t>
            </a:r>
            <a:r>
              <a:rPr lang="ru-RU" dirty="0" err="1"/>
              <a:t>Things</a:t>
            </a:r>
            <a:r>
              <a:rPr lang="ru-RU" dirty="0"/>
              <a:t>, </a:t>
            </a:r>
            <a:r>
              <a:rPr lang="ru-RU" dirty="0" err="1"/>
              <a:t>IoT</a:t>
            </a:r>
            <a:r>
              <a:rPr lang="ru-RU" dirty="0"/>
              <a:t>) потребует модернизации уже через 5-8 лет: в развитых странах будут востребованы специалисты, способные анализировать данные и искать, скажем, новые методы интеграции бытовых приборов в единые системы для «умных домов».</a:t>
            </a:r>
          </a:p>
        </p:txBody>
      </p:sp>
      <p:pic>
        <p:nvPicPr>
          <p:cNvPr id="6" name="Объект 5" descr="Изображение выглядит как электроник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B6FC1E97-DC5C-4C35-9DCD-579F238C6A5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803042"/>
            <a:ext cx="4875213" cy="3546905"/>
          </a:xfrm>
        </p:spPr>
      </p:pic>
    </p:spTree>
    <p:extLst>
      <p:ext uri="{BB962C8B-B14F-4D97-AF65-F5344CB8AC3E}">
        <p14:creationId xmlns:p14="http://schemas.microsoft.com/office/powerpoint/2010/main" xmlns="" val="181713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4AF23AC2-0897-4484-A2AD-495694CF6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аналитика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2C771D3D-814C-4039-A6C4-7D053071D7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3394" y="1856935"/>
            <a:ext cx="4024916" cy="1503328"/>
          </a:xfrm>
        </p:spPr>
        <p:txBody>
          <a:bodyPr/>
          <a:lstStyle/>
          <a:p>
            <a:r>
              <a:rPr lang="ru-RU" dirty="0"/>
              <a:t>Обеспечение государственной безопасности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6B250B2F-AF04-4AF1-BDA6-51AB3F386DAC}"/>
              </a:ext>
            </a:extLst>
          </p:cNvPr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01FB2C34-CF40-422D-9D96-826B8E8F3B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В управлении компанией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FBA3350C-7176-43BB-A8BE-92FB21449709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968B9391-D99F-45DB-BDE3-B78B3AB9B4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19778" y="532691"/>
            <a:ext cx="3874341" cy="685800"/>
          </a:xfrm>
        </p:spPr>
        <p:txBody>
          <a:bodyPr/>
          <a:lstStyle/>
          <a:p>
            <a:r>
              <a:rPr lang="ru-RU" dirty="0"/>
              <a:t>Работа в общественных и социальных организациях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607AAE42-F163-4089-AEF1-6CEC636E72D7}"/>
              </a:ext>
            </a:extLst>
          </p:cNvPr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" name="Рисунок 12" descr="Изображение выглядит как человек, мужчина, сцена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74186EB6-C0DF-444D-A9D8-255C3C1984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559" y="3360263"/>
            <a:ext cx="4024916" cy="2454768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челове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8CD2BA60-F16F-4169-BEEF-AE296837D1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9052" y="3427878"/>
            <a:ext cx="3580759" cy="236332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8A923C08-FA7A-4238-859F-6730BA4048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24151" y="1159764"/>
            <a:ext cx="4281984" cy="330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862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1913</Words>
  <Application>Microsoft Office PowerPoint</Application>
  <PresentationFormat>Произвольный</PresentationFormat>
  <Paragraphs>207</Paragraphs>
  <Slides>76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76</vt:i4>
      </vt:variant>
    </vt:vector>
  </HeadingPairs>
  <TitlesOfParts>
    <vt:vector size="77" baseType="lpstr">
      <vt:lpstr>Контур</vt:lpstr>
      <vt:lpstr>ПРОФЕССИИ ГУМАНИТАРНОГО ПРОФИЛЯ</vt:lpstr>
      <vt:lpstr>ПО СТАТИСТИКЕ, САМЫМИ УСПЕШНЫМИ СТАНОВЯТСЯ ЛЮДИ ГУМАНИТАРНЫХ ПРОФЕССИЙ</vt:lpstr>
      <vt:lpstr>Все эти сферы, за исключением одной, связаны с гуманитарным мышлением</vt:lpstr>
      <vt:lpstr>Слайд 4</vt:lpstr>
      <vt:lpstr>Слайд 5</vt:lpstr>
      <vt:lpstr>Слайд 6</vt:lpstr>
      <vt:lpstr>Слайд 7</vt:lpstr>
      <vt:lpstr>Аналитика как основа современного общества</vt:lpstr>
      <vt:lpstr>аналитика</vt:lpstr>
      <vt:lpstr>Аналитика будущего </vt:lpstr>
      <vt:lpstr>Профессия будущего (с 2020 года)</vt:lpstr>
      <vt:lpstr>Обеспечение государственной безопасности</vt:lpstr>
      <vt:lpstr>Слайд 13</vt:lpstr>
      <vt:lpstr>Кодирование  и шифрование</vt:lpstr>
      <vt:lpstr>Слайд 15</vt:lpstr>
      <vt:lpstr>Обеспечение государственной безопасности</vt:lpstr>
      <vt:lpstr>Юриспруденция</vt:lpstr>
      <vt:lpstr>От юриста до депутата один шаг</vt:lpstr>
      <vt:lpstr>Неполный список специальностей профессии юриста</vt:lpstr>
      <vt:lpstr>Самые богатые юристы страны –                  с гуманитарным образованием</vt:lpstr>
      <vt:lpstr>Государственная служба </vt:lpstr>
      <vt:lpstr>Государственное управление</vt:lpstr>
      <vt:lpstr>Фундаментальные науки и направления</vt:lpstr>
      <vt:lpstr>Фундаментальные науки и направления</vt:lpstr>
      <vt:lpstr>Переводчик-специалист</vt:lpstr>
      <vt:lpstr>Переводчик-международник</vt:lpstr>
      <vt:lpstr>Технический переводчик</vt:lpstr>
      <vt:lpstr>И в фундаментальной науке остается место подвигу и приключениям</vt:lpstr>
      <vt:lpstr>Самая романтичная профессия</vt:lpstr>
      <vt:lpstr>Дела давно минувших дней, преданья старины глубокой профессия для души</vt:lpstr>
      <vt:lpstr>Романтика профессии (в кинематографе)</vt:lpstr>
      <vt:lpstr>В поисках зашированных посланий </vt:lpstr>
      <vt:lpstr>Девятые врата</vt:lpstr>
      <vt:lpstr>Слайд 34</vt:lpstr>
      <vt:lpstr>Слайд 35</vt:lpstr>
      <vt:lpstr>Слайд 36</vt:lpstr>
      <vt:lpstr>История и историография – оставьте свой след</vt:lpstr>
      <vt:lpstr>Самые востребованные гуманитарные профессии и направления</vt:lpstr>
      <vt:lpstr>журналистика</vt:lpstr>
      <vt:lpstr>Международная журналистика</vt:lpstr>
      <vt:lpstr>журналистика</vt:lpstr>
      <vt:lpstr>Творческие профессии. искусство</vt:lpstr>
      <vt:lpstr>У Мариинского театра есть отдельные цеха для производства декораций</vt:lpstr>
      <vt:lpstr>Слайд 44</vt:lpstr>
      <vt:lpstr>Декораторы модельеры</vt:lpstr>
      <vt:lpstr>Художник по костюмам и модельер одежды</vt:lpstr>
      <vt:lpstr>Кино и телевидение</vt:lpstr>
      <vt:lpstr>радиозвукотехник</vt:lpstr>
      <vt:lpstr>радиозвукотехник</vt:lpstr>
      <vt:lpstr>Экранные искусства</vt:lpstr>
      <vt:lpstr>Профессия сценариста – одна из самых высокооплачиваемых в кино- и телеиндустрии если у вас развито воображение  и вы любите сочинять, то вам сюда</vt:lpstr>
      <vt:lpstr>Слайд 52</vt:lpstr>
      <vt:lpstr>Слайд 53</vt:lpstr>
      <vt:lpstr>Слайд 54</vt:lpstr>
      <vt:lpstr>Театральное творчество – актер, режиссер детских и массовых мероприятий, театральный критик, кинокритик, кинообозреватель, рецензент</vt:lpstr>
      <vt:lpstr>Слайд 56</vt:lpstr>
      <vt:lpstr>Слайд 57</vt:lpstr>
      <vt:lpstr>МУзыка</vt:lpstr>
      <vt:lpstr>Издательское дело</vt:lpstr>
      <vt:lpstr>Слайд 60</vt:lpstr>
      <vt:lpstr>Слайд 61</vt:lpstr>
      <vt:lpstr>Кем работают филологи </vt:lpstr>
      <vt:lpstr>спичрайтер</vt:lpstr>
      <vt:lpstr>реклама</vt:lpstr>
      <vt:lpstr>Слайд 65</vt:lpstr>
      <vt:lpstr>Слайд 66</vt:lpstr>
      <vt:lpstr>Пятая власть - интернет</vt:lpstr>
      <vt:lpstr>Филолог-аналитик</vt:lpstr>
      <vt:lpstr>Слайд 69</vt:lpstr>
      <vt:lpstr>Факты из жизни известных людей</vt:lpstr>
      <vt:lpstr>Политика и политология</vt:lpstr>
      <vt:lpstr>Кабинет министров РФ</vt:lpstr>
      <vt:lpstr>Министры-гуманитарии</vt:lpstr>
      <vt:lpstr>Слайд 74</vt:lpstr>
      <vt:lpstr>Слайд 75</vt:lpstr>
      <vt:lpstr>Успешный человек тот, кто занимается делом, которое ему по душе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ПРОФЕССИИ ГУМАНИТАРНОГО ПРОФИЛЯ</dc:title>
  <dc:creator>1</dc:creator>
  <cp:lastModifiedBy> </cp:lastModifiedBy>
  <cp:revision>18</cp:revision>
  <dcterms:created xsi:type="dcterms:W3CDTF">2018-10-19T08:17:40Z</dcterms:created>
  <dcterms:modified xsi:type="dcterms:W3CDTF">2018-10-22T12:04:03Z</dcterms:modified>
</cp:coreProperties>
</file>