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05.12.2021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Russia in faces: the great cosmonauts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Prepared by the teacher of English</a:t>
            </a:r>
          </a:p>
          <a:p>
            <a:r>
              <a:rPr lang="en-US" dirty="0" smtClean="0"/>
              <a:t>Marina </a:t>
            </a:r>
            <a:r>
              <a:rPr lang="en-US" dirty="0" err="1" smtClean="0"/>
              <a:t>Yur</a:t>
            </a:r>
            <a:r>
              <a:rPr lang="en-US" dirty="0" err="1" smtClean="0">
                <a:latin typeface="Times New Roman"/>
                <a:cs typeface="Times New Roman"/>
              </a:rPr>
              <a:t>′evna</a:t>
            </a:r>
            <a:r>
              <a:rPr lang="en-US" dirty="0" smtClean="0">
                <a:latin typeface="Times New Roman"/>
                <a:cs typeface="Times New Roman"/>
              </a:rPr>
              <a:t> </a:t>
            </a:r>
            <a:r>
              <a:rPr lang="en-US" dirty="0" err="1" smtClean="0">
                <a:latin typeface="Times New Roman"/>
                <a:cs typeface="Times New Roman"/>
              </a:rPr>
              <a:t>Maslova</a:t>
            </a:r>
            <a:endParaRPr lang="en-US" dirty="0" smtClean="0">
              <a:latin typeface="Times New Roman"/>
              <a:cs typeface="Times New Roman"/>
            </a:endParaRPr>
          </a:p>
          <a:p>
            <a:r>
              <a:rPr lang="en-US" dirty="0" smtClean="0">
                <a:latin typeface="Times New Roman"/>
                <a:cs typeface="Times New Roman"/>
              </a:rPr>
              <a:t>Novocherkassk, 2021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99434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692696"/>
            <a:ext cx="7488832" cy="54726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1071575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77047"/>
            <a:ext cx="7783898" cy="56886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04777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1" y="548680"/>
            <a:ext cx="7920880" cy="5760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642027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3" y="620688"/>
            <a:ext cx="7488832" cy="56166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665516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692696"/>
            <a:ext cx="7488832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37970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692696"/>
            <a:ext cx="7416823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96384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692696"/>
            <a:ext cx="7560839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310938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21107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47616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836712"/>
            <a:ext cx="7272807" cy="53285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487950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620688"/>
            <a:ext cx="7560840" cy="554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89838323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2</TotalTime>
  <Words>19</Words>
  <Application>Microsoft Office PowerPoint</Application>
  <PresentationFormat>Экран (4:3)</PresentationFormat>
  <Paragraphs>4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Кнопка</vt:lpstr>
      <vt:lpstr>Russia in faces: the great cosmonauts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Russia in faces: the great cosmonauts</dc:title>
  <dc:creator>1</dc:creator>
  <cp:lastModifiedBy>1</cp:lastModifiedBy>
  <cp:revision>2</cp:revision>
  <dcterms:created xsi:type="dcterms:W3CDTF">2021-12-05T11:37:30Z</dcterms:created>
  <dcterms:modified xsi:type="dcterms:W3CDTF">2021-12-05T11:57:52Z</dcterms:modified>
</cp:coreProperties>
</file>