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96" y="1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4D0B925-D29B-4966-A0C7-5DC78EDC4017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347DE98D-17C7-44FA-BAEC-8B98FD76986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infourok.ru/prezentaciya-na-temu-fizicheskoe-razvitie-doshkolnikov-2600929.html" TargetMode="External"/><Relationship Id="rId2" Type="http://schemas.openxmlformats.org/officeDocument/2006/relationships/hyperlink" Target="https://tapatulkin.ru/fizicheskoe-razvitie-detej-doshkolnogo-vozrasta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Физическое развитие дошкольников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286380" y="4143380"/>
            <a:ext cx="2935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Подготовила: воспитатель Филиппова О. Н.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5643578"/>
            <a:ext cx="12795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г</a:t>
            </a:r>
            <a:r>
              <a:rPr lang="ru-RU" dirty="0" smtClean="0"/>
              <a:t>. </a:t>
            </a:r>
            <a:r>
              <a:rPr lang="ru-RU" dirty="0" smtClean="0"/>
              <a:t>Дрезна</a:t>
            </a:r>
          </a:p>
          <a:p>
            <a:r>
              <a:rPr lang="ru-RU" dirty="0" smtClean="0"/>
              <a:t>   2019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1600" dirty="0" smtClean="0"/>
              <a:t>Сайт: </a:t>
            </a:r>
            <a:r>
              <a:rPr lang="en-US" sz="1600" dirty="0" smtClean="0">
                <a:hlinkClick r:id="rId2"/>
              </a:rPr>
              <a:t>https://tapatulkin.ru/fizicheskoe-razvitie-detej-doshkolnogo-vozrasta</a:t>
            </a:r>
            <a:endParaRPr lang="ru-RU" sz="1600" dirty="0" smtClean="0"/>
          </a:p>
          <a:p>
            <a:pPr lvl="0"/>
            <a:r>
              <a:rPr lang="ru-RU" sz="1600" dirty="0" err="1" smtClean="0"/>
              <a:t>Степаненкова</a:t>
            </a:r>
            <a:r>
              <a:rPr lang="ru-RU" sz="1600" dirty="0" smtClean="0"/>
              <a:t>, Э.Я. Теория и методика физического воспитания и развития дошкольников [Текст]/ Э.Я. </a:t>
            </a:r>
            <a:r>
              <a:rPr lang="ru-RU" sz="1600" dirty="0" err="1" smtClean="0"/>
              <a:t>Степаненкова</a:t>
            </a:r>
            <a:r>
              <a:rPr lang="ru-RU" sz="1600" dirty="0" smtClean="0"/>
              <a:t>. – Москва: Академия, 2001. – 368 с.</a:t>
            </a:r>
          </a:p>
          <a:p>
            <a:pPr lvl="0"/>
            <a:r>
              <a:rPr lang="ru-RU" sz="1600" dirty="0" err="1" smtClean="0"/>
              <a:t>Квашук</a:t>
            </a:r>
            <a:r>
              <a:rPr lang="ru-RU" sz="1600" dirty="0" smtClean="0"/>
              <a:t>, П.В. Технологии определения двигательной подготовленности и физического состояния детей и подростков [Текст]: Методическое пособие / </a:t>
            </a:r>
            <a:r>
              <a:rPr lang="ru-RU" sz="1600" dirty="0" err="1" smtClean="0"/>
              <a:t>П.В.Квашук</a:t>
            </a:r>
            <a:r>
              <a:rPr lang="ru-RU" sz="1600" dirty="0" smtClean="0"/>
              <a:t>, </a:t>
            </a:r>
            <a:r>
              <a:rPr lang="ru-RU" sz="1600" dirty="0" err="1" smtClean="0"/>
              <a:t>Г.Н.Семаева</a:t>
            </a:r>
            <a:r>
              <a:rPr lang="ru-RU" sz="1600" dirty="0" smtClean="0"/>
              <a:t>. - Москва: </a:t>
            </a:r>
            <a:r>
              <a:rPr lang="ru-RU" sz="1600" dirty="0" err="1" smtClean="0"/>
              <a:t>Де-Ново</a:t>
            </a:r>
            <a:r>
              <a:rPr lang="ru-RU" sz="1600" dirty="0" smtClean="0"/>
              <a:t>, 2014. – 35 с.</a:t>
            </a:r>
          </a:p>
          <a:p>
            <a:pPr lvl="0"/>
            <a:r>
              <a:rPr lang="ru-RU" sz="1600" dirty="0" smtClean="0"/>
              <a:t>Оценка физического и нервно-психического развития детей раннего и дошкольного возраста [Текст]/ Сост. Н.А. </a:t>
            </a:r>
            <a:r>
              <a:rPr lang="ru-RU" sz="1600" dirty="0" err="1" smtClean="0"/>
              <a:t>Ноткина</a:t>
            </a:r>
            <a:r>
              <a:rPr lang="ru-RU" sz="1600" dirty="0" smtClean="0"/>
              <a:t>, Л.И. </a:t>
            </a:r>
            <a:r>
              <a:rPr lang="ru-RU" sz="1600" dirty="0" err="1" smtClean="0"/>
              <a:t>Казьмина</a:t>
            </a:r>
            <a:r>
              <a:rPr lang="ru-RU" sz="1600" dirty="0" smtClean="0"/>
              <a:t>, Н.Н. </a:t>
            </a:r>
            <a:r>
              <a:rPr lang="ru-RU" sz="1600" dirty="0" err="1" smtClean="0"/>
              <a:t>Бойнович</a:t>
            </a:r>
            <a:r>
              <a:rPr lang="ru-RU" sz="1600" dirty="0" smtClean="0"/>
              <a:t>. – Санкт-Петербург: </a:t>
            </a:r>
            <a:r>
              <a:rPr lang="ru-RU" sz="1600" dirty="0" err="1" smtClean="0"/>
              <a:t>Акцидент</a:t>
            </a:r>
            <a:r>
              <a:rPr lang="ru-RU" sz="1600" dirty="0" smtClean="0"/>
              <a:t>, 1998. – 32 с.</a:t>
            </a:r>
          </a:p>
          <a:p>
            <a:r>
              <a:rPr lang="ru-RU" sz="1600" dirty="0" smtClean="0"/>
              <a:t>Сайт </a:t>
            </a:r>
            <a:r>
              <a:rPr lang="ru-RU" sz="1600" dirty="0" err="1" smtClean="0"/>
              <a:t>Инфоурок</a:t>
            </a:r>
            <a:r>
              <a:rPr lang="ru-RU" sz="1600" dirty="0" smtClean="0"/>
              <a:t> (Схема и таблицы): </a:t>
            </a:r>
            <a:r>
              <a:rPr lang="en-US" sz="1600" dirty="0" smtClean="0">
                <a:hlinkClick r:id="rId3"/>
              </a:rPr>
              <a:t>https://infourok.ru/prezentaciya-na-temu-fizicheskoe-razvitie-doshkolnikov-2600929.html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Литература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6758006" cy="2947803"/>
          </a:xfrm>
        </p:spPr>
        <p:txBody>
          <a:bodyPr>
            <a:noAutofit/>
          </a:bodyPr>
          <a:lstStyle/>
          <a:p>
            <a:r>
              <a:rPr lang="ru-RU" sz="1600" dirty="0" smtClean="0"/>
              <a:t>Все основы здоровья закладываются в двух периодах: внутриутробном и дошкольном и психологического и  физиологического. Вопрос физического развития дошкольников является в наше время довольно острым и беспокоит большинство родителей. Хотя занятия спортом в современном мире стали модными, и многие следят за правильным питанием, тщательно пекутся о своём здоровье. Но в последнее время, как в детских садах, так и в семьях большое внимание уделяется интеллектуальному развитию детей, а развитие физических способностей почему-то отходит на второй план. И это совершенно необоснованно, поскольку высокий уровень физического развития благотворно влияет на психологическое развитие ребенка. Разнообразить двигательную активность можно с помощью правильно подобранных по возрасту занятий физкультурой. Двигаясь динамично, ребенок развивает волю в преодолении трудностей, упорство, учится быть самостоятельности, познает окружающий мир. 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Введение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4614866" cy="452596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Актуальность темы: Результаты углубленных медицинских осмотров показывают, что значительная часть детей, посещающих дошкольные учреждения, имеет различные отклонения здоровья, отстает в физическом развитии. Это свидетельствует о том, что проблемы воспитания здорового ребенка были и остаются актуальными в практике общественного и семейного дошкольного воспитания и диктуют необходимость поисков эффективных средств их реализации. Формирование здоровья детей, полноценное развитие их организма - одна из основных проблем в современном обществе.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Актуальность</a:t>
            </a:r>
            <a:endParaRPr lang="ru-RU" dirty="0"/>
          </a:p>
        </p:txBody>
      </p:sp>
      <p:pic>
        <p:nvPicPr>
          <p:cNvPr id="6146" name="Picture 2" descr="C:\Users\Сергей\Desktop\depositphotos_18670757-stock-photo-amazed-or-surprised-child-bo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285860"/>
            <a:ext cx="3143271" cy="47149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1600" dirty="0" smtClean="0"/>
              <a:t>Цель физического развития: формирование у детей основ здорового образа жизни.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1600" dirty="0" smtClean="0"/>
              <a:t>Задачи: оздоровительные, образовательные и воспитательные</a:t>
            </a:r>
            <a:endParaRPr lang="ru-RU" sz="1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и задачи</a:t>
            </a:r>
            <a:endParaRPr lang="ru-RU" dirty="0"/>
          </a:p>
        </p:txBody>
      </p:sp>
      <p:pic>
        <p:nvPicPr>
          <p:cNvPr id="5122" name="Picture 2" descr="C:\Users\Сергей\Desktop\23699_1891ac368bf80cd4199045b26a481177.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3857628"/>
            <a:ext cx="5953126" cy="1971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>
              <a:buNone/>
            </a:pPr>
            <a:r>
              <a:rPr lang="ru-RU" sz="1600" dirty="0" smtClean="0"/>
              <a:t>Аристотель:</a:t>
            </a:r>
          </a:p>
          <a:p>
            <a:pPr fontAlgn="base">
              <a:buNone/>
            </a:pPr>
            <a:r>
              <a:rPr lang="ru-RU" sz="1600" dirty="0" smtClean="0"/>
              <a:t>«Жизнь требует движения». Ничто так не истощает и не разрушает человека, как продолжительное физическое бездействие».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АННОТАЦИЯ</a:t>
            </a:r>
            <a:endParaRPr lang="ru-RU" dirty="0"/>
          </a:p>
        </p:txBody>
      </p:sp>
      <p:pic>
        <p:nvPicPr>
          <p:cNvPr id="4098" name="Picture 2" descr="C:\Users\Сергей\Desktop\igr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643182"/>
            <a:ext cx="4581525" cy="30099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Сергей\Desktop\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-1"/>
            <a:ext cx="9144003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План мероприятий в младшей группе в </a:t>
            </a:r>
            <a:r>
              <a:rPr lang="ru-RU" sz="3200" dirty="0" smtClean="0"/>
              <a:t>ДОУ</a:t>
            </a:r>
            <a:r>
              <a:rPr lang="ru-RU" sz="3200" dirty="0" smtClean="0"/>
              <a:t> </a:t>
            </a:r>
            <a:r>
              <a:rPr lang="ru-RU" sz="3200" dirty="0" smtClean="0"/>
              <a:t>и ресурсы для его </a:t>
            </a:r>
            <a:r>
              <a:rPr lang="ru-RU" sz="3200" dirty="0" smtClean="0"/>
              <a:t>осуществления</a:t>
            </a:r>
            <a:endParaRPr lang="ru-RU" sz="3200" dirty="0"/>
          </a:p>
        </p:txBody>
      </p:sp>
      <p:pic>
        <p:nvPicPr>
          <p:cNvPr id="2050" name="Picture 2" descr="C:\Users\Сергей\Desktop\2019-12-17_19-17-3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4022620" cy="4143404"/>
          </a:xfrm>
          <a:prstGeom prst="rect">
            <a:avLst/>
          </a:prstGeom>
          <a:noFill/>
        </p:spPr>
      </p:pic>
      <p:pic>
        <p:nvPicPr>
          <p:cNvPr id="2051" name="Picture 3" descr="C:\Users\Сергей\Desktop\2019-12-17_19-19-4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1643050"/>
            <a:ext cx="4432307" cy="271564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500562" y="2786058"/>
            <a:ext cx="4429156" cy="21431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071546"/>
            <a:ext cx="8358246" cy="5072098"/>
          </a:xfrm>
        </p:spPr>
        <p:txBody>
          <a:bodyPr>
            <a:normAutofit fontScale="40000" lnSpcReduction="20000"/>
          </a:bodyPr>
          <a:lstStyle/>
          <a:p>
            <a:pPr>
              <a:buNone/>
            </a:pPr>
            <a:r>
              <a:rPr lang="ru-RU" sz="4000" dirty="0" smtClean="0"/>
              <a:t>Дошкольный возраст – важный этап жизни ребёнка, когда идёт интенсивное формирование опорно-двигательного аппарата костного скелета, суставов, связок и мышц. Здоровье детей напрямую зависит от его состояния. У деток не закреплены естественные изгибы позвоночника, и важно следить за осанкой и положением ребенка тела во время ночного и дневного сна. Именно в этом возрасте специалисты начинают обнаруживать сколиозы, кифозы, прочие нарушения. </a:t>
            </a:r>
          </a:p>
          <a:p>
            <a:pPr>
              <a:buNone/>
            </a:pPr>
            <a:r>
              <a:rPr lang="ru-RU" sz="4000" dirty="0" smtClean="0"/>
              <a:t>  Для детей дошкольного возраста противопоказаны слишком большие нагрузки  на нижние конечности, поскольку процесс окостенения хрящевой ткани еще не окончен. В связи с тем, что связки  и мышцы довольно слабые, а хрящевая ткань не до конца окостенела, возможны деформации стоп, что приводит к плоскостопию. Особое внимание родителям надо уделить профилактике плоскостопия. </a:t>
            </a:r>
          </a:p>
          <a:p>
            <a:pPr>
              <a:buNone/>
            </a:pPr>
            <a:r>
              <a:rPr lang="ru-RU" sz="4000" dirty="0" smtClean="0"/>
              <a:t>   В ходе игры и во время занятий физкультурой у детей развивается ловкость, быстрота, сила и выносливость. У возрастной группы от 3 до 5 лет внимание неустойчиво, они быстро отвлекаются. В связи с этим специалисты рекомендуют показывать упражнения подражательно-игрового характера, сочетая их со словом. Дети младшего дошкольного возраста быстро утомляются от нагрузок в силу своих физиологических особенностей, но утомляемость эта проходит довольно быстро. Во время занятий спортом, важно чередовать упражнения на разные группы мышц. При организации физических упражнений следует помнить о физиологии системы мышечно-связочного аппарата и строго дозировать физические нагрузки и делать частые перерывы. Нагрузка должна быть интенсивной, но не чрезмерной.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Риски и пути преодоления рисков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9"/>
            <a:ext cx="7472386" cy="2519175"/>
          </a:xfrm>
        </p:spPr>
        <p:txBody>
          <a:bodyPr>
            <a:normAutofit fontScale="77500" lnSpcReduction="20000"/>
          </a:bodyPr>
          <a:lstStyle/>
          <a:p>
            <a:r>
              <a:rPr lang="ru-RU" sz="2100" dirty="0" smtClean="0"/>
              <a:t>   Эффективность физического развития и оздоровления дошкольников во многом зависит от правильного подбора педагогических методов.</a:t>
            </a:r>
          </a:p>
          <a:p>
            <a:r>
              <a:rPr lang="ru-RU" sz="2100" dirty="0" smtClean="0"/>
              <a:t>   Одним из важнейших  факторов хорошего физического и психического развития  ребёнка  является правильно организованная двигательная деятельность в детском саду и семье. Здоровый малыш  стремится к активной деятельности, движениям. В этом  он находит  источник радости. Во многом подвижность ребёнка зависит  от его двигательных умений.</a:t>
            </a:r>
          </a:p>
          <a:p>
            <a:r>
              <a:rPr lang="ru-RU" sz="2100" dirty="0" smtClean="0"/>
              <a:t>   Растите детей здоровыми, сильными и жизнерадостными!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Выводы</a:t>
            </a:r>
            <a:endParaRPr lang="ru-RU" dirty="0"/>
          </a:p>
        </p:txBody>
      </p:sp>
      <p:pic>
        <p:nvPicPr>
          <p:cNvPr id="3074" name="Picture 2" descr="C:\Users\Сергей\Desktop\sport_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3714752"/>
            <a:ext cx="4572032" cy="28568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96</TotalTime>
  <Words>357</Words>
  <Application>Microsoft Office PowerPoint</Application>
  <PresentationFormat>Экран 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Lucida Sans Unicode</vt:lpstr>
      <vt:lpstr>Verdana</vt:lpstr>
      <vt:lpstr>Wingdings 2</vt:lpstr>
      <vt:lpstr>Wingdings 3</vt:lpstr>
      <vt:lpstr>Открытая</vt:lpstr>
      <vt:lpstr>Физическое развитие дошкольников</vt:lpstr>
      <vt:lpstr>Введение</vt:lpstr>
      <vt:lpstr>Актуальность</vt:lpstr>
      <vt:lpstr>Цели и задачи</vt:lpstr>
      <vt:lpstr>АННОТАЦИЯ</vt:lpstr>
      <vt:lpstr>Презентация PowerPoint</vt:lpstr>
      <vt:lpstr>План мероприятий в младшей группе в ДОУ и ресурсы для его осуществления</vt:lpstr>
      <vt:lpstr>Риски и пути преодоления рисков</vt:lpstr>
      <vt:lpstr>Выводы</vt:lpstr>
      <vt:lpstr>Литература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Физическое развитие дошкольников</dc:title>
  <dc:creator>Сергей</dc:creator>
  <cp:lastModifiedBy>2</cp:lastModifiedBy>
  <cp:revision>12</cp:revision>
  <dcterms:created xsi:type="dcterms:W3CDTF">2019-12-17T16:53:41Z</dcterms:created>
  <dcterms:modified xsi:type="dcterms:W3CDTF">2022-11-02T11:13:26Z</dcterms:modified>
</cp:coreProperties>
</file>