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 ?><Relationships xmlns="http://schemas.openxmlformats.org/package/2006/relationships"><Relationship Id="rId1" Type="http://schemas.openxmlformats.org/officeDocument/2006/relationships/officeDocument" Target="ppt/presentation.xml"  /><Relationship Id="rId2" Type="http://schemas.openxmlformats.org/package/2006/relationships/metadata/thumbnail" Target="docProps/thumbnail.jpeg"  /><Relationship Id="rId3" Type="http://schemas.openxmlformats.org/package/2006/relationships/metadata/core-properties" Target="docProps/core.xml"  /><Relationship Id="rId4" Type="http://schemas.openxmlformats.org/officeDocument/2006/relationships/extended-properties" Target="docProps/app.xml"  /></Relationships>
</file>

<file path=ppt/presentation.xml><?xml version="1.0" encoding="utf-8"?>
<p:presentation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aveSubsetFonts="1">
  <p:sldMasterIdLst>
    <p:sldMasterId id="2147483733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12192000" cy="6858000"/>
  <p:notesSz cx="6858000" cy="9144000"/>
  <p:defaultTextStyle>
    <a:defPPr>
      <a:defRPr lang="ru-RU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/>
</file>

<file path=ppt/tableStyles.xml><?xml version="1.0" encoding="utf-8"?>
<a:tblStyleLst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def="{5C22544A-7EE6-4342-B048-85BDC9FD1C3A}"/>
</file>

<file path=ppt/viewProps.xml><?xml version="1.0" encoding="utf-8"?>
<p:viewP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lastView="sldThumbnailView">
  <p:normalViewPr>
    <p:restoredLeft sz="9281"/>
    <p:restoredTop sz="96140"/>
  </p:normalViewPr>
  <p:slideViewPr>
    <p:cSldViewPr snapToGrid="0" snapToObjects="1">
      <p:cViewPr varScale="1">
        <p:scale>
          <a:sx n="100" d="100"/>
          <a:sy n="100" d="100"/>
        </p:scale>
        <p:origin x="0" y="0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7216" cy="73737216"/>
</p:viewPr>
</file>

<file path=ppt/_rels/presentation.xml.rels><?xml version="1.0" encoding="UTF-8" standalone="yes" ?><Relationships xmlns="http://schemas.openxmlformats.org/package/2006/relationships"><Relationship Id="rId1" Type="http://schemas.openxmlformats.org/officeDocument/2006/relationships/slideMaster" Target="slideMasters/slideMaster1.xml"  /><Relationship Id="rId10" Type="http://schemas.openxmlformats.org/officeDocument/2006/relationships/slide" Target="slides/slide9.xml"  /><Relationship Id="rId11" Type="http://schemas.openxmlformats.org/officeDocument/2006/relationships/slide" Target="slides/slide10.xml"  /><Relationship Id="rId12" Type="http://schemas.openxmlformats.org/officeDocument/2006/relationships/slide" Target="slides/slide11.xml"  /><Relationship Id="rId13" Type="http://schemas.openxmlformats.org/officeDocument/2006/relationships/slide" Target="slides/slide12.xml"  /><Relationship Id="rId14" Type="http://schemas.openxmlformats.org/officeDocument/2006/relationships/slide" Target="slides/slide13.xml"  /><Relationship Id="rId15" Type="http://schemas.openxmlformats.org/officeDocument/2006/relationships/slide" Target="slides/slide14.xml"  /><Relationship Id="rId16" Type="http://schemas.openxmlformats.org/officeDocument/2006/relationships/presProps" Target="presProps.xml"  /><Relationship Id="rId17" Type="http://schemas.openxmlformats.org/officeDocument/2006/relationships/viewProps" Target="viewProps.xml"  /><Relationship Id="rId18" Type="http://schemas.openxmlformats.org/officeDocument/2006/relationships/theme" Target="theme/theme1.xml"  /><Relationship Id="rId19" Type="http://schemas.openxmlformats.org/officeDocument/2006/relationships/tableStyles" Target="tableStyles.xml"  /><Relationship Id="rId2" Type="http://schemas.openxmlformats.org/officeDocument/2006/relationships/slide" Target="slides/slide1.xml"  /><Relationship Id="rId3" Type="http://schemas.openxmlformats.org/officeDocument/2006/relationships/slide" Target="slides/slide2.xml"  /><Relationship Id="rId4" Type="http://schemas.openxmlformats.org/officeDocument/2006/relationships/slide" Target="slides/slide3.xml"  /><Relationship Id="rId5" Type="http://schemas.openxmlformats.org/officeDocument/2006/relationships/slide" Target="slides/slide4.xml"  /><Relationship Id="rId6" Type="http://schemas.openxmlformats.org/officeDocument/2006/relationships/slide" Target="slides/slide5.xml"  /><Relationship Id="rId7" Type="http://schemas.openxmlformats.org/officeDocument/2006/relationships/slide" Target="slides/slide6.xml"  /><Relationship Id="rId8" Type="http://schemas.openxmlformats.org/officeDocument/2006/relationships/slide" Target="slides/slide7.xml"  /><Relationship Id="rId9" Type="http://schemas.openxmlformats.org/officeDocument/2006/relationships/slide" Target="slides/slide8.xml"  /></Relationships>
</file>

<file path=ppt/slideLayouts/_rels/slideLayout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0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1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1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2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3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4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5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6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7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8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_rels/slideLayout9.xml.rels><?xml version="1.0" encoding="UTF-8" standalone="yes" ?><Relationships xmlns="http://schemas.openxmlformats.org/package/2006/relationships"><Relationship Id="rId1" Type="http://schemas.openxmlformats.org/officeDocument/2006/relationships/slideMaster" Target="../slideMasters/slideMaster1.xml"  /></Relationships>
</file>

<file path=ppt/slideLayouts/slideLayout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Титульный слайд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"/>
          <p:cNvGrpSpPr/>
          <p:nvPr/>
        </p:nvGrpSpPr>
        <p:grpSpPr>
          <a:xfrm rot="0">
            <a:off x="8882324" y="1428736"/>
            <a:ext cx="1824288" cy="5435959"/>
            <a:chOff x="6248271" y="1500174"/>
            <a:chExt cx="1781773" cy="5435959"/>
          </a:xfrm>
        </p:grpSpPr>
        <p:sp>
          <p:nvSpPr>
            <p:cNvPr id="31" name=""/>
            <p:cNvSpPr/>
            <p:nvPr/>
          </p:nvSpPr>
          <p:spPr>
            <a:xfrm rot="10800000">
              <a:off x="6277478" y="5183567"/>
              <a:ext cx="1752566" cy="1752566"/>
            </a:xfrm>
            <a:prstGeom prst="ellipse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2" name=""/>
            <p:cNvSpPr/>
            <p:nvPr/>
          </p:nvSpPr>
          <p:spPr>
            <a:xfrm rot="10800000">
              <a:off x="6277478" y="3955770"/>
              <a:ext cx="1752566" cy="1752566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3" name=""/>
            <p:cNvSpPr/>
            <p:nvPr/>
          </p:nvSpPr>
          <p:spPr>
            <a:xfrm rot="10800000">
              <a:off x="6248308" y="2727972"/>
              <a:ext cx="1752566" cy="1752566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4" name=""/>
            <p:cNvSpPr/>
            <p:nvPr/>
          </p:nvSpPr>
          <p:spPr>
            <a:xfrm rot="10800000">
              <a:off x="6248271" y="1500174"/>
              <a:ext cx="1752566" cy="1752566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</p:grpSp>
      <p:grpSp>
        <p:nvGrpSpPr>
          <p:cNvPr id="35" name=""/>
          <p:cNvGrpSpPr/>
          <p:nvPr/>
        </p:nvGrpSpPr>
        <p:grpSpPr>
          <a:xfrm rot="0">
            <a:off x="10721394" y="0"/>
            <a:ext cx="1472594" cy="5676581"/>
            <a:chOff x="7707312" y="0"/>
            <a:chExt cx="1438275" cy="5676581"/>
          </a:xfrm>
        </p:grpSpPr>
        <p:sp>
          <p:nvSpPr>
            <p:cNvPr id="36" name=""/>
            <p:cNvSpPr/>
            <p:nvPr/>
          </p:nvSpPr>
          <p:spPr>
            <a:xfrm>
              <a:off x="7716837" y="395605"/>
              <a:ext cx="1428750" cy="1736725"/>
            </a:xfrm>
            <a:custGeom>
              <a:avLst/>
              <a:gdLst/>
              <a:cxnLst>
                <a:cxn ang="0">
                  <a:pos x="547" y="0"/>
                </a:cxn>
                <a:cxn ang="0">
                  <a:pos x="492" y="2"/>
                </a:cxn>
                <a:cxn ang="0">
                  <a:pos x="436" y="11"/>
                </a:cxn>
                <a:cxn ang="0">
                  <a:pos x="384" y="25"/>
                </a:cxn>
                <a:cxn ang="0">
                  <a:pos x="334" y="42"/>
                </a:cxn>
                <a:cxn ang="0">
                  <a:pos x="286" y="65"/>
                </a:cxn>
                <a:cxn ang="0">
                  <a:pos x="242" y="93"/>
                </a:cxn>
                <a:cxn ang="0">
                  <a:pos x="198" y="124"/>
                </a:cxn>
                <a:cxn ang="0">
                  <a:pos x="160" y="159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6" y="286"/>
                </a:cxn>
                <a:cxn ang="0">
                  <a:pos x="43" y="334"/>
                </a:cxn>
                <a:cxn ang="0">
                  <a:pos x="25" y="384"/>
                </a:cxn>
                <a:cxn ang="0">
                  <a:pos x="12" y="436"/>
                </a:cxn>
                <a:cxn ang="0">
                  <a:pos x="3" y="491"/>
                </a:cxn>
                <a:cxn ang="0">
                  <a:pos x="0" y="547"/>
                </a:cxn>
                <a:cxn ang="0">
                  <a:pos x="0" y="575"/>
                </a:cxn>
                <a:cxn ang="0">
                  <a:pos x="6" y="629"/>
                </a:cxn>
                <a:cxn ang="0">
                  <a:pos x="17" y="684"/>
                </a:cxn>
                <a:cxn ang="0">
                  <a:pos x="34" y="735"/>
                </a:cxn>
                <a:cxn ang="0">
                  <a:pos x="54" y="783"/>
                </a:cxn>
                <a:cxn ang="0">
                  <a:pos x="79" y="831"/>
                </a:cxn>
                <a:cxn ang="0">
                  <a:pos x="109" y="874"/>
                </a:cxn>
                <a:cxn ang="0">
                  <a:pos x="142" y="915"/>
                </a:cxn>
                <a:cxn ang="0">
                  <a:pos x="180" y="951"/>
                </a:cxn>
                <a:cxn ang="0">
                  <a:pos x="219" y="985"/>
                </a:cxn>
                <a:cxn ang="0">
                  <a:pos x="264" y="1014"/>
                </a:cxn>
                <a:cxn ang="0">
                  <a:pos x="310" y="1040"/>
                </a:cxn>
                <a:cxn ang="0">
                  <a:pos x="359" y="1061"/>
                </a:cxn>
                <a:cxn ang="0">
                  <a:pos x="410" y="1076"/>
                </a:cxn>
                <a:cxn ang="0">
                  <a:pos x="464" y="1087"/>
                </a:cxn>
                <a:cxn ang="0">
                  <a:pos x="519" y="1093"/>
                </a:cxn>
                <a:cxn ang="0">
                  <a:pos x="547" y="1094"/>
                </a:cxn>
                <a:cxn ang="0">
                  <a:pos x="597" y="1092"/>
                </a:cxn>
                <a:cxn ang="0">
                  <a:pos x="645" y="1085"/>
                </a:cxn>
                <a:cxn ang="0">
                  <a:pos x="693" y="1074"/>
                </a:cxn>
                <a:cxn ang="0">
                  <a:pos x="738" y="1060"/>
                </a:cxn>
                <a:cxn ang="0">
                  <a:pos x="782" y="1041"/>
                </a:cxn>
                <a:cxn ang="0">
                  <a:pos x="823" y="1019"/>
                </a:cxn>
                <a:cxn ang="0">
                  <a:pos x="863" y="993"/>
                </a:cxn>
                <a:cxn ang="0">
                  <a:pos x="900" y="965"/>
                </a:cxn>
                <a:cxn ang="0">
                  <a:pos x="900" y="128"/>
                </a:cxn>
                <a:cxn ang="0">
                  <a:pos x="863" y="101"/>
                </a:cxn>
                <a:cxn ang="0">
                  <a:pos x="823" y="74"/>
                </a:cxn>
                <a:cxn ang="0">
                  <a:pos x="782" y="52"/>
                </a:cxn>
                <a:cxn ang="0">
                  <a:pos x="738" y="34"/>
                </a:cxn>
                <a:cxn ang="0">
                  <a:pos x="693" y="19"/>
                </a:cxn>
                <a:cxn ang="0">
                  <a:pos x="645" y="9"/>
                </a:cxn>
                <a:cxn ang="0">
                  <a:pos x="597" y="2"/>
                </a:cxn>
                <a:cxn ang="0">
                  <a:pos x="547" y="0"/>
                </a:cxn>
              </a:cxnLst>
              <a:rect l="0" t="0" r="r" b="b"/>
              <a:pathLst>
                <a:path w="900" h="1094">
                  <a:moveTo>
                    <a:pt x="547" y="0"/>
                  </a:moveTo>
                  <a:lnTo>
                    <a:pt x="547" y="0"/>
                  </a:lnTo>
                  <a:lnTo>
                    <a:pt x="519" y="0"/>
                  </a:lnTo>
                  <a:lnTo>
                    <a:pt x="492" y="2"/>
                  </a:lnTo>
                  <a:lnTo>
                    <a:pt x="464" y="6"/>
                  </a:lnTo>
                  <a:lnTo>
                    <a:pt x="436" y="11"/>
                  </a:lnTo>
                  <a:lnTo>
                    <a:pt x="410" y="17"/>
                  </a:lnTo>
                  <a:lnTo>
                    <a:pt x="384" y="25"/>
                  </a:lnTo>
                  <a:lnTo>
                    <a:pt x="359" y="33"/>
                  </a:lnTo>
                  <a:lnTo>
                    <a:pt x="334" y="42"/>
                  </a:lnTo>
                  <a:lnTo>
                    <a:pt x="310" y="53"/>
                  </a:lnTo>
                  <a:lnTo>
                    <a:pt x="286" y="65"/>
                  </a:lnTo>
                  <a:lnTo>
                    <a:pt x="264" y="79"/>
                  </a:lnTo>
                  <a:lnTo>
                    <a:pt x="242" y="93"/>
                  </a:lnTo>
                  <a:lnTo>
                    <a:pt x="219" y="109"/>
                  </a:lnTo>
                  <a:lnTo>
                    <a:pt x="198" y="124"/>
                  </a:lnTo>
                  <a:lnTo>
                    <a:pt x="180" y="142"/>
                  </a:lnTo>
                  <a:lnTo>
                    <a:pt x="160" y="159"/>
                  </a:lnTo>
                  <a:lnTo>
                    <a:pt x="142" y="179"/>
                  </a:lnTo>
                  <a:lnTo>
                    <a:pt x="124" y="199"/>
                  </a:lnTo>
                  <a:lnTo>
                    <a:pt x="109" y="219"/>
                  </a:lnTo>
                  <a:lnTo>
                    <a:pt x="93" y="241"/>
                  </a:lnTo>
                  <a:lnTo>
                    <a:pt x="79" y="263"/>
                  </a:lnTo>
                  <a:lnTo>
                    <a:pt x="66" y="286"/>
                  </a:lnTo>
                  <a:lnTo>
                    <a:pt x="54" y="310"/>
                  </a:lnTo>
                  <a:lnTo>
                    <a:pt x="43" y="334"/>
                  </a:lnTo>
                  <a:lnTo>
                    <a:pt x="34" y="359"/>
                  </a:lnTo>
                  <a:lnTo>
                    <a:pt x="25" y="384"/>
                  </a:lnTo>
                  <a:lnTo>
                    <a:pt x="17" y="409"/>
                  </a:lnTo>
                  <a:lnTo>
                    <a:pt x="12" y="436"/>
                  </a:lnTo>
                  <a:lnTo>
                    <a:pt x="6" y="464"/>
                  </a:lnTo>
                  <a:lnTo>
                    <a:pt x="3" y="491"/>
                  </a:lnTo>
                  <a:lnTo>
                    <a:pt x="0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0" y="575"/>
                  </a:lnTo>
                  <a:lnTo>
                    <a:pt x="3" y="603"/>
                  </a:lnTo>
                  <a:lnTo>
                    <a:pt x="6" y="629"/>
                  </a:lnTo>
                  <a:lnTo>
                    <a:pt x="12" y="657"/>
                  </a:lnTo>
                  <a:lnTo>
                    <a:pt x="17" y="684"/>
                  </a:lnTo>
                  <a:lnTo>
                    <a:pt x="25" y="709"/>
                  </a:lnTo>
                  <a:lnTo>
                    <a:pt x="34" y="735"/>
                  </a:lnTo>
                  <a:lnTo>
                    <a:pt x="43" y="760"/>
                  </a:lnTo>
                  <a:lnTo>
                    <a:pt x="54" y="783"/>
                  </a:lnTo>
                  <a:lnTo>
                    <a:pt x="66" y="808"/>
                  </a:lnTo>
                  <a:lnTo>
                    <a:pt x="79" y="831"/>
                  </a:lnTo>
                  <a:lnTo>
                    <a:pt x="93" y="853"/>
                  </a:lnTo>
                  <a:lnTo>
                    <a:pt x="109" y="874"/>
                  </a:lnTo>
                  <a:lnTo>
                    <a:pt x="124" y="895"/>
                  </a:lnTo>
                  <a:lnTo>
                    <a:pt x="142" y="915"/>
                  </a:lnTo>
                  <a:lnTo>
                    <a:pt x="160" y="934"/>
                  </a:lnTo>
                  <a:lnTo>
                    <a:pt x="180" y="951"/>
                  </a:lnTo>
                  <a:lnTo>
                    <a:pt x="198" y="969"/>
                  </a:lnTo>
                  <a:lnTo>
                    <a:pt x="219" y="985"/>
                  </a:lnTo>
                  <a:lnTo>
                    <a:pt x="242" y="1000"/>
                  </a:lnTo>
                  <a:lnTo>
                    <a:pt x="264" y="1014"/>
                  </a:lnTo>
                  <a:lnTo>
                    <a:pt x="286" y="1028"/>
                  </a:lnTo>
                  <a:lnTo>
                    <a:pt x="310" y="1040"/>
                  </a:lnTo>
                  <a:lnTo>
                    <a:pt x="334" y="1051"/>
                  </a:lnTo>
                  <a:lnTo>
                    <a:pt x="359" y="1061"/>
                  </a:lnTo>
                  <a:lnTo>
                    <a:pt x="384" y="1069"/>
                  </a:lnTo>
                  <a:lnTo>
                    <a:pt x="410" y="1076"/>
                  </a:lnTo>
                  <a:lnTo>
                    <a:pt x="436" y="1083"/>
                  </a:lnTo>
                  <a:lnTo>
                    <a:pt x="464" y="1087"/>
                  </a:lnTo>
                  <a:lnTo>
                    <a:pt x="492" y="1091"/>
                  </a:lnTo>
                  <a:lnTo>
                    <a:pt x="519" y="1093"/>
                  </a:lnTo>
                  <a:lnTo>
                    <a:pt x="547" y="1094"/>
                  </a:lnTo>
                  <a:lnTo>
                    <a:pt x="547" y="1094"/>
                  </a:lnTo>
                  <a:lnTo>
                    <a:pt x="572" y="1093"/>
                  </a:lnTo>
                  <a:lnTo>
                    <a:pt x="597" y="1092"/>
                  </a:lnTo>
                  <a:lnTo>
                    <a:pt x="621" y="1088"/>
                  </a:lnTo>
                  <a:lnTo>
                    <a:pt x="645" y="1085"/>
                  </a:lnTo>
                  <a:lnTo>
                    <a:pt x="670" y="1080"/>
                  </a:lnTo>
                  <a:lnTo>
                    <a:pt x="693" y="1074"/>
                  </a:lnTo>
                  <a:lnTo>
                    <a:pt x="716" y="1067"/>
                  </a:lnTo>
                  <a:lnTo>
                    <a:pt x="738" y="1060"/>
                  </a:lnTo>
                  <a:lnTo>
                    <a:pt x="760" y="1051"/>
                  </a:lnTo>
                  <a:lnTo>
                    <a:pt x="782" y="1041"/>
                  </a:lnTo>
                  <a:lnTo>
                    <a:pt x="803" y="1030"/>
                  </a:lnTo>
                  <a:lnTo>
                    <a:pt x="823" y="1019"/>
                  </a:lnTo>
                  <a:lnTo>
                    <a:pt x="843" y="1007"/>
                  </a:lnTo>
                  <a:lnTo>
                    <a:pt x="863" y="993"/>
                  </a:lnTo>
                  <a:lnTo>
                    <a:pt x="882" y="979"/>
                  </a:lnTo>
                  <a:lnTo>
                    <a:pt x="900" y="965"/>
                  </a:lnTo>
                  <a:lnTo>
                    <a:pt x="900" y="128"/>
                  </a:lnTo>
                  <a:lnTo>
                    <a:pt x="900" y="128"/>
                  </a:lnTo>
                  <a:lnTo>
                    <a:pt x="882" y="114"/>
                  </a:lnTo>
                  <a:lnTo>
                    <a:pt x="863" y="101"/>
                  </a:lnTo>
                  <a:lnTo>
                    <a:pt x="843" y="88"/>
                  </a:lnTo>
                  <a:lnTo>
                    <a:pt x="823" y="74"/>
                  </a:lnTo>
                  <a:lnTo>
                    <a:pt x="803" y="63"/>
                  </a:lnTo>
                  <a:lnTo>
                    <a:pt x="782" y="52"/>
                  </a:lnTo>
                  <a:lnTo>
                    <a:pt x="760" y="43"/>
                  </a:lnTo>
                  <a:lnTo>
                    <a:pt x="738" y="34"/>
                  </a:lnTo>
                  <a:lnTo>
                    <a:pt x="716" y="27"/>
                  </a:lnTo>
                  <a:lnTo>
                    <a:pt x="693" y="19"/>
                  </a:lnTo>
                  <a:lnTo>
                    <a:pt x="670" y="13"/>
                  </a:lnTo>
                  <a:lnTo>
                    <a:pt x="645" y="9"/>
                  </a:lnTo>
                  <a:lnTo>
                    <a:pt x="621" y="5"/>
                  </a:lnTo>
                  <a:lnTo>
                    <a:pt x="597" y="2"/>
                  </a:lnTo>
                  <a:lnTo>
                    <a:pt x="572" y="0"/>
                  </a:lnTo>
                  <a:lnTo>
                    <a:pt x="547" y="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7" name=""/>
            <p:cNvSpPr/>
            <p:nvPr/>
          </p:nvSpPr>
          <p:spPr>
            <a:xfrm>
              <a:off x="7707312" y="1577022"/>
              <a:ext cx="1433513" cy="1736725"/>
            </a:xfrm>
            <a:custGeom>
              <a:avLst/>
              <a:gdLst/>
              <a:cxnLst>
                <a:cxn ang="0">
                  <a:pos x="546" y="0"/>
                </a:cxn>
                <a:cxn ang="0">
                  <a:pos x="491" y="4"/>
                </a:cxn>
                <a:cxn ang="0">
                  <a:pos x="435" y="11"/>
                </a:cxn>
                <a:cxn ang="0">
                  <a:pos x="383" y="26"/>
                </a:cxn>
                <a:cxn ang="0">
                  <a:pos x="334" y="43"/>
                </a:cxn>
                <a:cxn ang="0">
                  <a:pos x="285" y="67"/>
                </a:cxn>
                <a:cxn ang="0">
                  <a:pos x="241" y="94"/>
                </a:cxn>
                <a:cxn ang="0">
                  <a:pos x="198" y="125"/>
                </a:cxn>
                <a:cxn ang="0">
                  <a:pos x="159" y="161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5" y="287"/>
                </a:cxn>
                <a:cxn ang="0">
                  <a:pos x="42" y="334"/>
                </a:cxn>
                <a:cxn ang="0">
                  <a:pos x="24" y="385"/>
                </a:cxn>
                <a:cxn ang="0">
                  <a:pos x="11" y="437"/>
                </a:cxn>
                <a:cxn ang="0">
                  <a:pos x="2" y="491"/>
                </a:cxn>
                <a:cxn ang="0">
                  <a:pos x="0" y="548"/>
                </a:cxn>
                <a:cxn ang="0">
                  <a:pos x="0" y="575"/>
                </a:cxn>
                <a:cxn ang="0">
                  <a:pos x="5" y="631"/>
                </a:cxn>
                <a:cxn ang="0">
                  <a:pos x="16" y="684"/>
                </a:cxn>
                <a:cxn ang="0">
                  <a:pos x="33" y="736"/>
                </a:cxn>
                <a:cxn ang="0">
                  <a:pos x="53" y="784"/>
                </a:cxn>
                <a:cxn ang="0">
                  <a:pos x="78" y="831"/>
                </a:cxn>
                <a:cxn ang="0">
                  <a:pos x="108" y="875"/>
                </a:cxn>
                <a:cxn ang="0">
                  <a:pos x="141" y="915"/>
                </a:cxn>
                <a:cxn ang="0">
                  <a:pos x="179" y="952"/>
                </a:cxn>
                <a:cxn ang="0">
                  <a:pos x="219" y="986"/>
                </a:cxn>
                <a:cxn ang="0">
                  <a:pos x="263" y="1016"/>
                </a:cxn>
                <a:cxn ang="0">
                  <a:pos x="309" y="1041"/>
                </a:cxn>
                <a:cxn ang="0">
                  <a:pos x="358" y="1061"/>
                </a:cxn>
                <a:cxn ang="0">
                  <a:pos x="409" y="1077"/>
                </a:cxn>
                <a:cxn ang="0">
                  <a:pos x="463" y="1089"/>
                </a:cxn>
                <a:cxn ang="0">
                  <a:pos x="518" y="1094"/>
                </a:cxn>
                <a:cxn ang="0">
                  <a:pos x="546" y="1094"/>
                </a:cxn>
                <a:cxn ang="0">
                  <a:pos x="597" y="1092"/>
                </a:cxn>
                <a:cxn ang="0">
                  <a:pos x="647" y="1085"/>
                </a:cxn>
                <a:cxn ang="0">
                  <a:pos x="694" y="1074"/>
                </a:cxn>
                <a:cxn ang="0">
                  <a:pos x="741" y="1059"/>
                </a:cxn>
                <a:cxn ang="0">
                  <a:pos x="785" y="1040"/>
                </a:cxn>
                <a:cxn ang="0">
                  <a:pos x="827" y="1018"/>
                </a:cxn>
                <a:cxn ang="0">
                  <a:pos x="867" y="991"/>
                </a:cxn>
                <a:cxn ang="0">
                  <a:pos x="903" y="961"/>
                </a:cxn>
                <a:cxn ang="0">
                  <a:pos x="903" y="134"/>
                </a:cxn>
                <a:cxn ang="0">
                  <a:pos x="867" y="104"/>
                </a:cxn>
                <a:cxn ang="0">
                  <a:pos x="827" y="78"/>
                </a:cxn>
                <a:cxn ang="0">
                  <a:pos x="785" y="56"/>
                </a:cxn>
                <a:cxn ang="0">
                  <a:pos x="741" y="36"/>
                </a:cxn>
                <a:cxn ang="0">
                  <a:pos x="694" y="21"/>
                </a:cxn>
                <a:cxn ang="0">
                  <a:pos x="647" y="10"/>
                </a:cxn>
                <a:cxn ang="0">
                  <a:pos x="597" y="2"/>
                </a:cxn>
                <a:cxn ang="0">
                  <a:pos x="546" y="0"/>
                </a:cxn>
              </a:cxnLst>
              <a:rect l="0" t="0" r="r" b="b"/>
              <a:pathLst>
                <a:path w="903" h="1094">
                  <a:moveTo>
                    <a:pt x="546" y="0"/>
                  </a:moveTo>
                  <a:lnTo>
                    <a:pt x="546" y="0"/>
                  </a:lnTo>
                  <a:lnTo>
                    <a:pt x="518" y="1"/>
                  </a:lnTo>
                  <a:lnTo>
                    <a:pt x="491" y="4"/>
                  </a:lnTo>
                  <a:lnTo>
                    <a:pt x="463" y="7"/>
                  </a:lnTo>
                  <a:lnTo>
                    <a:pt x="435" y="11"/>
                  </a:lnTo>
                  <a:lnTo>
                    <a:pt x="409" y="18"/>
                  </a:lnTo>
                  <a:lnTo>
                    <a:pt x="383" y="26"/>
                  </a:lnTo>
                  <a:lnTo>
                    <a:pt x="358" y="33"/>
                  </a:lnTo>
                  <a:lnTo>
                    <a:pt x="334" y="43"/>
                  </a:lnTo>
                  <a:lnTo>
                    <a:pt x="309" y="54"/>
                  </a:lnTo>
                  <a:lnTo>
                    <a:pt x="285" y="67"/>
                  </a:lnTo>
                  <a:lnTo>
                    <a:pt x="263" y="80"/>
                  </a:lnTo>
                  <a:lnTo>
                    <a:pt x="241" y="94"/>
                  </a:lnTo>
                  <a:lnTo>
                    <a:pt x="219" y="110"/>
                  </a:lnTo>
                  <a:lnTo>
                    <a:pt x="198" y="125"/>
                  </a:lnTo>
                  <a:lnTo>
                    <a:pt x="179" y="143"/>
                  </a:lnTo>
                  <a:lnTo>
                    <a:pt x="159" y="161"/>
                  </a:lnTo>
                  <a:lnTo>
                    <a:pt x="141" y="179"/>
                  </a:lnTo>
                  <a:lnTo>
                    <a:pt x="124" y="199"/>
                  </a:lnTo>
                  <a:lnTo>
                    <a:pt x="108" y="220"/>
                  </a:lnTo>
                  <a:lnTo>
                    <a:pt x="93" y="241"/>
                  </a:lnTo>
                  <a:lnTo>
                    <a:pt x="78" y="263"/>
                  </a:lnTo>
                  <a:lnTo>
                    <a:pt x="65" y="287"/>
                  </a:lnTo>
                  <a:lnTo>
                    <a:pt x="53" y="310"/>
                  </a:lnTo>
                  <a:lnTo>
                    <a:pt x="42" y="334"/>
                  </a:lnTo>
                  <a:lnTo>
                    <a:pt x="33" y="360"/>
                  </a:lnTo>
                  <a:lnTo>
                    <a:pt x="24" y="385"/>
                  </a:lnTo>
                  <a:lnTo>
                    <a:pt x="16" y="411"/>
                  </a:lnTo>
                  <a:lnTo>
                    <a:pt x="11" y="437"/>
                  </a:lnTo>
                  <a:lnTo>
                    <a:pt x="5" y="465"/>
                  </a:lnTo>
                  <a:lnTo>
                    <a:pt x="2" y="491"/>
                  </a:lnTo>
                  <a:lnTo>
                    <a:pt x="0" y="519"/>
                  </a:lnTo>
                  <a:lnTo>
                    <a:pt x="0" y="548"/>
                  </a:lnTo>
                  <a:lnTo>
                    <a:pt x="0" y="548"/>
                  </a:lnTo>
                  <a:lnTo>
                    <a:pt x="0" y="575"/>
                  </a:lnTo>
                  <a:lnTo>
                    <a:pt x="2" y="603"/>
                  </a:lnTo>
                  <a:lnTo>
                    <a:pt x="5" y="631"/>
                  </a:lnTo>
                  <a:lnTo>
                    <a:pt x="11" y="658"/>
                  </a:lnTo>
                  <a:lnTo>
                    <a:pt x="16" y="684"/>
                  </a:lnTo>
                  <a:lnTo>
                    <a:pt x="24" y="710"/>
                  </a:lnTo>
                  <a:lnTo>
                    <a:pt x="33" y="736"/>
                  </a:lnTo>
                  <a:lnTo>
                    <a:pt x="42" y="760"/>
                  </a:lnTo>
                  <a:lnTo>
                    <a:pt x="53" y="784"/>
                  </a:lnTo>
                  <a:lnTo>
                    <a:pt x="65" y="809"/>
                  </a:lnTo>
                  <a:lnTo>
                    <a:pt x="78" y="831"/>
                  </a:lnTo>
                  <a:lnTo>
                    <a:pt x="93" y="853"/>
                  </a:lnTo>
                  <a:lnTo>
                    <a:pt x="108" y="875"/>
                  </a:lnTo>
                  <a:lnTo>
                    <a:pt x="124" y="895"/>
                  </a:lnTo>
                  <a:lnTo>
                    <a:pt x="141" y="915"/>
                  </a:lnTo>
                  <a:lnTo>
                    <a:pt x="159" y="935"/>
                  </a:lnTo>
                  <a:lnTo>
                    <a:pt x="179" y="952"/>
                  </a:lnTo>
                  <a:lnTo>
                    <a:pt x="198" y="969"/>
                  </a:lnTo>
                  <a:lnTo>
                    <a:pt x="219" y="986"/>
                  </a:lnTo>
                  <a:lnTo>
                    <a:pt x="241" y="1001"/>
                  </a:lnTo>
                  <a:lnTo>
                    <a:pt x="263" y="1016"/>
                  </a:lnTo>
                  <a:lnTo>
                    <a:pt x="285" y="1029"/>
                  </a:lnTo>
                  <a:lnTo>
                    <a:pt x="309" y="1041"/>
                  </a:lnTo>
                  <a:lnTo>
                    <a:pt x="334" y="1052"/>
                  </a:lnTo>
                  <a:lnTo>
                    <a:pt x="358" y="1061"/>
                  </a:lnTo>
                  <a:lnTo>
                    <a:pt x="383" y="1070"/>
                  </a:lnTo>
                  <a:lnTo>
                    <a:pt x="409" y="1077"/>
                  </a:lnTo>
                  <a:lnTo>
                    <a:pt x="435" y="1083"/>
                  </a:lnTo>
                  <a:lnTo>
                    <a:pt x="463" y="1089"/>
                  </a:lnTo>
                  <a:lnTo>
                    <a:pt x="491" y="1092"/>
                  </a:lnTo>
                  <a:lnTo>
                    <a:pt x="518" y="1094"/>
                  </a:lnTo>
                  <a:lnTo>
                    <a:pt x="546" y="1094"/>
                  </a:lnTo>
                  <a:lnTo>
                    <a:pt x="546" y="1094"/>
                  </a:lnTo>
                  <a:lnTo>
                    <a:pt x="571" y="1094"/>
                  </a:lnTo>
                  <a:lnTo>
                    <a:pt x="597" y="1092"/>
                  </a:lnTo>
                  <a:lnTo>
                    <a:pt x="621" y="1090"/>
                  </a:lnTo>
                  <a:lnTo>
                    <a:pt x="647" y="1085"/>
                  </a:lnTo>
                  <a:lnTo>
                    <a:pt x="670" y="1081"/>
                  </a:lnTo>
                  <a:lnTo>
                    <a:pt x="694" y="1074"/>
                  </a:lnTo>
                  <a:lnTo>
                    <a:pt x="717" y="1067"/>
                  </a:lnTo>
                  <a:lnTo>
                    <a:pt x="741" y="1059"/>
                  </a:lnTo>
                  <a:lnTo>
                    <a:pt x="763" y="1050"/>
                  </a:lnTo>
                  <a:lnTo>
                    <a:pt x="785" y="1040"/>
                  </a:lnTo>
                  <a:lnTo>
                    <a:pt x="806" y="1029"/>
                  </a:lnTo>
                  <a:lnTo>
                    <a:pt x="827" y="1018"/>
                  </a:lnTo>
                  <a:lnTo>
                    <a:pt x="847" y="1004"/>
                  </a:lnTo>
                  <a:lnTo>
                    <a:pt x="867" y="991"/>
                  </a:lnTo>
                  <a:lnTo>
                    <a:pt x="886" y="977"/>
                  </a:lnTo>
                  <a:lnTo>
                    <a:pt x="903" y="961"/>
                  </a:lnTo>
                  <a:lnTo>
                    <a:pt x="903" y="134"/>
                  </a:lnTo>
                  <a:lnTo>
                    <a:pt x="903" y="134"/>
                  </a:lnTo>
                  <a:lnTo>
                    <a:pt x="886" y="119"/>
                  </a:lnTo>
                  <a:lnTo>
                    <a:pt x="867" y="104"/>
                  </a:lnTo>
                  <a:lnTo>
                    <a:pt x="847" y="91"/>
                  </a:lnTo>
                  <a:lnTo>
                    <a:pt x="827" y="78"/>
                  </a:lnTo>
                  <a:lnTo>
                    <a:pt x="806" y="67"/>
                  </a:lnTo>
                  <a:lnTo>
                    <a:pt x="785" y="56"/>
                  </a:lnTo>
                  <a:lnTo>
                    <a:pt x="763" y="46"/>
                  </a:lnTo>
                  <a:lnTo>
                    <a:pt x="741" y="36"/>
                  </a:lnTo>
                  <a:lnTo>
                    <a:pt x="717" y="28"/>
                  </a:lnTo>
                  <a:lnTo>
                    <a:pt x="694" y="21"/>
                  </a:lnTo>
                  <a:lnTo>
                    <a:pt x="670" y="15"/>
                  </a:lnTo>
                  <a:lnTo>
                    <a:pt x="647" y="10"/>
                  </a:lnTo>
                  <a:lnTo>
                    <a:pt x="621" y="6"/>
                  </a:lnTo>
                  <a:lnTo>
                    <a:pt x="597" y="2"/>
                  </a:lnTo>
                  <a:lnTo>
                    <a:pt x="571" y="1"/>
                  </a:lnTo>
                  <a:lnTo>
                    <a:pt x="546" y="0"/>
                  </a:lnTo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8" name=""/>
            <p:cNvSpPr/>
            <p:nvPr/>
          </p:nvSpPr>
          <p:spPr>
            <a:xfrm>
              <a:off x="7707312" y="2758439"/>
              <a:ext cx="1435100" cy="1736725"/>
            </a:xfrm>
            <a:custGeom>
              <a:avLst/>
              <a:gdLst/>
              <a:cxnLst>
                <a:cxn ang="0">
                  <a:pos x="548" y="0"/>
                </a:cxn>
                <a:cxn ang="0">
                  <a:pos x="491" y="3"/>
                </a:cxn>
                <a:cxn ang="0">
                  <a:pos x="437" y="11"/>
                </a:cxn>
                <a:cxn ang="0">
                  <a:pos x="385" y="24"/>
                </a:cxn>
                <a:cxn ang="0">
                  <a:pos x="336" y="43"/>
                </a:cxn>
                <a:cxn ang="0">
                  <a:pos x="287" y="66"/>
                </a:cxn>
                <a:cxn ang="0">
                  <a:pos x="243" y="94"/>
                </a:cxn>
                <a:cxn ang="0">
                  <a:pos x="199" y="125"/>
                </a:cxn>
                <a:cxn ang="0">
                  <a:pos x="161" y="160"/>
                </a:cxn>
                <a:cxn ang="0">
                  <a:pos x="125" y="199"/>
                </a:cxn>
                <a:cxn ang="0">
                  <a:pos x="94" y="241"/>
                </a:cxn>
                <a:cxn ang="0">
                  <a:pos x="67" y="286"/>
                </a:cxn>
                <a:cxn ang="0">
                  <a:pos x="44" y="334"/>
                </a:cxn>
                <a:cxn ang="0">
                  <a:pos x="26" y="385"/>
                </a:cxn>
                <a:cxn ang="0">
                  <a:pos x="13" y="437"/>
                </a:cxn>
                <a:cxn ang="0">
                  <a:pos x="4" y="491"/>
                </a:cxn>
                <a:cxn ang="0">
                  <a:pos x="0" y="547"/>
                </a:cxn>
                <a:cxn ang="0">
                  <a:pos x="2" y="575"/>
                </a:cxn>
                <a:cxn ang="0">
                  <a:pos x="7" y="630"/>
                </a:cxn>
                <a:cxn ang="0">
                  <a:pos x="18" y="683"/>
                </a:cxn>
                <a:cxn ang="0">
                  <a:pos x="35" y="735"/>
                </a:cxn>
                <a:cxn ang="0">
                  <a:pos x="55" y="784"/>
                </a:cxn>
                <a:cxn ang="0">
                  <a:pos x="80" y="830"/>
                </a:cxn>
                <a:cxn ang="0">
                  <a:pos x="110" y="875"/>
                </a:cxn>
                <a:cxn ang="0">
                  <a:pos x="143" y="914"/>
                </a:cxn>
                <a:cxn ang="0">
                  <a:pos x="181" y="952"/>
                </a:cxn>
                <a:cxn ang="0">
                  <a:pos x="221" y="985"/>
                </a:cxn>
                <a:cxn ang="0">
                  <a:pos x="265" y="1015"/>
                </a:cxn>
                <a:cxn ang="0">
                  <a:pos x="311" y="1039"/>
                </a:cxn>
                <a:cxn ang="0">
                  <a:pos x="360" y="1060"/>
                </a:cxn>
                <a:cxn ang="0">
                  <a:pos x="411" y="1077"/>
                </a:cxn>
                <a:cxn ang="0">
                  <a:pos x="465" y="1087"/>
                </a:cxn>
                <a:cxn ang="0">
                  <a:pos x="520" y="1094"/>
                </a:cxn>
                <a:cxn ang="0">
                  <a:pos x="548" y="1094"/>
                </a:cxn>
                <a:cxn ang="0">
                  <a:pos x="599" y="1091"/>
                </a:cxn>
                <a:cxn ang="0">
                  <a:pos x="647" y="1085"/>
                </a:cxn>
                <a:cxn ang="0">
                  <a:pos x="695" y="1074"/>
                </a:cxn>
                <a:cxn ang="0">
                  <a:pos x="741" y="1058"/>
                </a:cxn>
                <a:cxn ang="0">
                  <a:pos x="786" y="1039"/>
                </a:cxn>
                <a:cxn ang="0">
                  <a:pos x="828" y="1017"/>
                </a:cxn>
                <a:cxn ang="0">
                  <a:pos x="868" y="991"/>
                </a:cxn>
                <a:cxn ang="0">
                  <a:pos x="904" y="962"/>
                </a:cxn>
                <a:cxn ang="0">
                  <a:pos x="904" y="131"/>
                </a:cxn>
                <a:cxn ang="0">
                  <a:pos x="868" y="103"/>
                </a:cxn>
                <a:cxn ang="0">
                  <a:pos x="828" y="76"/>
                </a:cxn>
                <a:cxn ang="0">
                  <a:pos x="786" y="54"/>
                </a:cxn>
                <a:cxn ang="0">
                  <a:pos x="741" y="35"/>
                </a:cxn>
                <a:cxn ang="0">
                  <a:pos x="695" y="20"/>
                </a:cxn>
                <a:cxn ang="0">
                  <a:pos x="647" y="9"/>
                </a:cxn>
                <a:cxn ang="0">
                  <a:pos x="599" y="2"/>
                </a:cxn>
                <a:cxn ang="0">
                  <a:pos x="548" y="0"/>
                </a:cxn>
              </a:cxnLst>
              <a:rect l="0" t="0" r="r" b="b"/>
              <a:pathLst>
                <a:path w="904" h="1094">
                  <a:moveTo>
                    <a:pt x="548" y="0"/>
                  </a:moveTo>
                  <a:lnTo>
                    <a:pt x="548" y="0"/>
                  </a:lnTo>
                  <a:lnTo>
                    <a:pt x="520" y="1"/>
                  </a:lnTo>
                  <a:lnTo>
                    <a:pt x="491" y="3"/>
                  </a:lnTo>
                  <a:lnTo>
                    <a:pt x="465" y="6"/>
                  </a:lnTo>
                  <a:lnTo>
                    <a:pt x="437" y="11"/>
                  </a:lnTo>
                  <a:lnTo>
                    <a:pt x="411" y="17"/>
                  </a:lnTo>
                  <a:lnTo>
                    <a:pt x="385" y="24"/>
                  </a:lnTo>
                  <a:lnTo>
                    <a:pt x="360" y="33"/>
                  </a:lnTo>
                  <a:lnTo>
                    <a:pt x="336" y="43"/>
                  </a:lnTo>
                  <a:lnTo>
                    <a:pt x="311" y="54"/>
                  </a:lnTo>
                  <a:lnTo>
                    <a:pt x="287" y="66"/>
                  </a:lnTo>
                  <a:lnTo>
                    <a:pt x="265" y="79"/>
                  </a:lnTo>
                  <a:lnTo>
                    <a:pt x="243" y="94"/>
                  </a:lnTo>
                  <a:lnTo>
                    <a:pt x="221" y="108"/>
                  </a:lnTo>
                  <a:lnTo>
                    <a:pt x="199" y="125"/>
                  </a:lnTo>
                  <a:lnTo>
                    <a:pt x="181" y="142"/>
                  </a:lnTo>
                  <a:lnTo>
                    <a:pt x="161" y="160"/>
                  </a:lnTo>
                  <a:lnTo>
                    <a:pt x="143" y="179"/>
                  </a:lnTo>
                  <a:lnTo>
                    <a:pt x="125" y="199"/>
                  </a:lnTo>
                  <a:lnTo>
                    <a:pt x="110" y="220"/>
                  </a:lnTo>
                  <a:lnTo>
                    <a:pt x="94" y="241"/>
                  </a:lnTo>
                  <a:lnTo>
                    <a:pt x="80" y="263"/>
                  </a:lnTo>
                  <a:lnTo>
                    <a:pt x="67" y="286"/>
                  </a:lnTo>
                  <a:lnTo>
                    <a:pt x="55" y="309"/>
                  </a:lnTo>
                  <a:lnTo>
                    <a:pt x="44" y="334"/>
                  </a:lnTo>
                  <a:lnTo>
                    <a:pt x="35" y="359"/>
                  </a:lnTo>
                  <a:lnTo>
                    <a:pt x="26" y="385"/>
                  </a:lnTo>
                  <a:lnTo>
                    <a:pt x="18" y="410"/>
                  </a:lnTo>
                  <a:lnTo>
                    <a:pt x="13" y="437"/>
                  </a:lnTo>
                  <a:lnTo>
                    <a:pt x="7" y="463"/>
                  </a:lnTo>
                  <a:lnTo>
                    <a:pt x="4" y="491"/>
                  </a:lnTo>
                  <a:lnTo>
                    <a:pt x="2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2" y="575"/>
                  </a:lnTo>
                  <a:lnTo>
                    <a:pt x="4" y="603"/>
                  </a:lnTo>
                  <a:lnTo>
                    <a:pt x="7" y="630"/>
                  </a:lnTo>
                  <a:lnTo>
                    <a:pt x="13" y="657"/>
                  </a:lnTo>
                  <a:lnTo>
                    <a:pt x="18" y="683"/>
                  </a:lnTo>
                  <a:lnTo>
                    <a:pt x="26" y="710"/>
                  </a:lnTo>
                  <a:lnTo>
                    <a:pt x="35" y="735"/>
                  </a:lnTo>
                  <a:lnTo>
                    <a:pt x="44" y="760"/>
                  </a:lnTo>
                  <a:lnTo>
                    <a:pt x="55" y="784"/>
                  </a:lnTo>
                  <a:lnTo>
                    <a:pt x="67" y="807"/>
                  </a:lnTo>
                  <a:lnTo>
                    <a:pt x="80" y="830"/>
                  </a:lnTo>
                  <a:lnTo>
                    <a:pt x="94" y="853"/>
                  </a:lnTo>
                  <a:lnTo>
                    <a:pt x="110" y="875"/>
                  </a:lnTo>
                  <a:lnTo>
                    <a:pt x="125" y="895"/>
                  </a:lnTo>
                  <a:lnTo>
                    <a:pt x="143" y="914"/>
                  </a:lnTo>
                  <a:lnTo>
                    <a:pt x="161" y="933"/>
                  </a:lnTo>
                  <a:lnTo>
                    <a:pt x="181" y="952"/>
                  </a:lnTo>
                  <a:lnTo>
                    <a:pt x="199" y="969"/>
                  </a:lnTo>
                  <a:lnTo>
                    <a:pt x="221" y="985"/>
                  </a:lnTo>
                  <a:lnTo>
                    <a:pt x="243" y="1001"/>
                  </a:lnTo>
                  <a:lnTo>
                    <a:pt x="265" y="1015"/>
                  </a:lnTo>
                  <a:lnTo>
                    <a:pt x="287" y="1027"/>
                  </a:lnTo>
                  <a:lnTo>
                    <a:pt x="311" y="1039"/>
                  </a:lnTo>
                  <a:lnTo>
                    <a:pt x="336" y="1050"/>
                  </a:lnTo>
                  <a:lnTo>
                    <a:pt x="360" y="1060"/>
                  </a:lnTo>
                  <a:lnTo>
                    <a:pt x="385" y="1069"/>
                  </a:lnTo>
                  <a:lnTo>
                    <a:pt x="411" y="1077"/>
                  </a:lnTo>
                  <a:lnTo>
                    <a:pt x="437" y="1083"/>
                  </a:lnTo>
                  <a:lnTo>
                    <a:pt x="465" y="1087"/>
                  </a:lnTo>
                  <a:lnTo>
                    <a:pt x="491" y="1091"/>
                  </a:lnTo>
                  <a:lnTo>
                    <a:pt x="520" y="1094"/>
                  </a:lnTo>
                  <a:lnTo>
                    <a:pt x="548" y="1094"/>
                  </a:lnTo>
                  <a:lnTo>
                    <a:pt x="548" y="1094"/>
                  </a:lnTo>
                  <a:lnTo>
                    <a:pt x="573" y="1094"/>
                  </a:lnTo>
                  <a:lnTo>
                    <a:pt x="599" y="1091"/>
                  </a:lnTo>
                  <a:lnTo>
                    <a:pt x="623" y="1089"/>
                  </a:lnTo>
                  <a:lnTo>
                    <a:pt x="647" y="1085"/>
                  </a:lnTo>
                  <a:lnTo>
                    <a:pt x="672" y="1079"/>
                  </a:lnTo>
                  <a:lnTo>
                    <a:pt x="695" y="1074"/>
                  </a:lnTo>
                  <a:lnTo>
                    <a:pt x="718" y="1067"/>
                  </a:lnTo>
                  <a:lnTo>
                    <a:pt x="741" y="1058"/>
                  </a:lnTo>
                  <a:lnTo>
                    <a:pt x="764" y="1049"/>
                  </a:lnTo>
                  <a:lnTo>
                    <a:pt x="786" y="1039"/>
                  </a:lnTo>
                  <a:lnTo>
                    <a:pt x="807" y="1028"/>
                  </a:lnTo>
                  <a:lnTo>
                    <a:pt x="828" y="1017"/>
                  </a:lnTo>
                  <a:lnTo>
                    <a:pt x="848" y="1004"/>
                  </a:lnTo>
                  <a:lnTo>
                    <a:pt x="868" y="991"/>
                  </a:lnTo>
                  <a:lnTo>
                    <a:pt x="886" y="976"/>
                  </a:lnTo>
                  <a:lnTo>
                    <a:pt x="904" y="962"/>
                  </a:lnTo>
                  <a:lnTo>
                    <a:pt x="904" y="131"/>
                  </a:lnTo>
                  <a:lnTo>
                    <a:pt x="904" y="131"/>
                  </a:lnTo>
                  <a:lnTo>
                    <a:pt x="886" y="117"/>
                  </a:lnTo>
                  <a:lnTo>
                    <a:pt x="868" y="103"/>
                  </a:lnTo>
                  <a:lnTo>
                    <a:pt x="848" y="89"/>
                  </a:lnTo>
                  <a:lnTo>
                    <a:pt x="828" y="76"/>
                  </a:lnTo>
                  <a:lnTo>
                    <a:pt x="807" y="65"/>
                  </a:lnTo>
                  <a:lnTo>
                    <a:pt x="786" y="54"/>
                  </a:lnTo>
                  <a:lnTo>
                    <a:pt x="764" y="44"/>
                  </a:lnTo>
                  <a:lnTo>
                    <a:pt x="741" y="35"/>
                  </a:lnTo>
                  <a:lnTo>
                    <a:pt x="718" y="27"/>
                  </a:lnTo>
                  <a:lnTo>
                    <a:pt x="695" y="20"/>
                  </a:lnTo>
                  <a:lnTo>
                    <a:pt x="672" y="14"/>
                  </a:lnTo>
                  <a:lnTo>
                    <a:pt x="647" y="9"/>
                  </a:lnTo>
                  <a:lnTo>
                    <a:pt x="623" y="5"/>
                  </a:lnTo>
                  <a:lnTo>
                    <a:pt x="599" y="2"/>
                  </a:lnTo>
                  <a:lnTo>
                    <a:pt x="573" y="1"/>
                  </a:lnTo>
                  <a:lnTo>
                    <a:pt x="548" y="0"/>
                  </a:lnTo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9" name=""/>
            <p:cNvSpPr/>
            <p:nvPr/>
          </p:nvSpPr>
          <p:spPr>
            <a:xfrm>
              <a:off x="7707312" y="3939856"/>
              <a:ext cx="1433513" cy="1736725"/>
            </a:xfrm>
            <a:custGeom>
              <a:avLst/>
              <a:gdLst/>
              <a:cxnLst>
                <a:cxn ang="0">
                  <a:pos x="547" y="0"/>
                </a:cxn>
                <a:cxn ang="0">
                  <a:pos x="490" y="3"/>
                </a:cxn>
                <a:cxn ang="0">
                  <a:pos x="436" y="11"/>
                </a:cxn>
                <a:cxn ang="0">
                  <a:pos x="384" y="25"/>
                </a:cxn>
                <a:cxn ang="0">
                  <a:pos x="334" y="43"/>
                </a:cxn>
                <a:cxn ang="0">
                  <a:pos x="286" y="66"/>
                </a:cxn>
                <a:cxn ang="0">
                  <a:pos x="242" y="94"/>
                </a:cxn>
                <a:cxn ang="0">
                  <a:pos x="198" y="125"/>
                </a:cxn>
                <a:cxn ang="0">
                  <a:pos x="160" y="160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6" y="286"/>
                </a:cxn>
                <a:cxn ang="0">
                  <a:pos x="42" y="334"/>
                </a:cxn>
                <a:cxn ang="0">
                  <a:pos x="25" y="385"/>
                </a:cxn>
                <a:cxn ang="0">
                  <a:pos x="11" y="437"/>
                </a:cxn>
                <a:cxn ang="0">
                  <a:pos x="3" y="491"/>
                </a:cxn>
                <a:cxn ang="0">
                  <a:pos x="0" y="547"/>
                </a:cxn>
                <a:cxn ang="0">
                  <a:pos x="0" y="575"/>
                </a:cxn>
                <a:cxn ang="0">
                  <a:pos x="6" y="630"/>
                </a:cxn>
                <a:cxn ang="0">
                  <a:pos x="17" y="683"/>
                </a:cxn>
                <a:cxn ang="0">
                  <a:pos x="34" y="735"/>
                </a:cxn>
                <a:cxn ang="0">
                  <a:pos x="53" y="784"/>
                </a:cxn>
                <a:cxn ang="0">
                  <a:pos x="79" y="831"/>
                </a:cxn>
                <a:cxn ang="0">
                  <a:pos x="109" y="875"/>
                </a:cxn>
                <a:cxn ang="0">
                  <a:pos x="142" y="915"/>
                </a:cxn>
                <a:cxn ang="0">
                  <a:pos x="180" y="952"/>
                </a:cxn>
                <a:cxn ang="0">
                  <a:pos x="219" y="985"/>
                </a:cxn>
                <a:cxn ang="0">
                  <a:pos x="264" y="1015"/>
                </a:cxn>
                <a:cxn ang="0">
                  <a:pos x="310" y="1041"/>
                </a:cxn>
                <a:cxn ang="0">
                  <a:pos x="359" y="1061"/>
                </a:cxn>
                <a:cxn ang="0">
                  <a:pos x="410" y="1077"/>
                </a:cxn>
                <a:cxn ang="0">
                  <a:pos x="464" y="1088"/>
                </a:cxn>
                <a:cxn ang="0">
                  <a:pos x="519" y="1094"/>
                </a:cxn>
                <a:cxn ang="0">
                  <a:pos x="547" y="1094"/>
                </a:cxn>
                <a:cxn ang="0">
                  <a:pos x="598" y="1092"/>
                </a:cxn>
                <a:cxn ang="0">
                  <a:pos x="646" y="1085"/>
                </a:cxn>
                <a:cxn ang="0">
                  <a:pos x="694" y="1074"/>
                </a:cxn>
                <a:cxn ang="0">
                  <a:pos x="740" y="1059"/>
                </a:cxn>
                <a:cxn ang="0">
                  <a:pos x="783" y="1041"/>
                </a:cxn>
                <a:cxn ang="0">
                  <a:pos x="825" y="1017"/>
                </a:cxn>
                <a:cxn ang="0">
                  <a:pos x="865" y="992"/>
                </a:cxn>
                <a:cxn ang="0">
                  <a:pos x="903" y="962"/>
                </a:cxn>
                <a:cxn ang="0">
                  <a:pos x="903" y="132"/>
                </a:cxn>
                <a:cxn ang="0">
                  <a:pos x="865" y="103"/>
                </a:cxn>
                <a:cxn ang="0">
                  <a:pos x="825" y="76"/>
                </a:cxn>
                <a:cxn ang="0">
                  <a:pos x="783" y="54"/>
                </a:cxn>
                <a:cxn ang="0">
                  <a:pos x="740" y="35"/>
                </a:cxn>
                <a:cxn ang="0">
                  <a:pos x="694" y="20"/>
                </a:cxn>
                <a:cxn ang="0">
                  <a:pos x="646" y="9"/>
                </a:cxn>
                <a:cxn ang="0">
                  <a:pos x="598" y="2"/>
                </a:cxn>
                <a:cxn ang="0">
                  <a:pos x="547" y="0"/>
                </a:cxn>
              </a:cxnLst>
              <a:rect l="0" t="0" r="r" b="b"/>
              <a:pathLst>
                <a:path w="903" h="1094">
                  <a:moveTo>
                    <a:pt x="547" y="0"/>
                  </a:moveTo>
                  <a:lnTo>
                    <a:pt x="547" y="0"/>
                  </a:lnTo>
                  <a:lnTo>
                    <a:pt x="519" y="1"/>
                  </a:lnTo>
                  <a:lnTo>
                    <a:pt x="490" y="3"/>
                  </a:lnTo>
                  <a:lnTo>
                    <a:pt x="464" y="7"/>
                  </a:lnTo>
                  <a:lnTo>
                    <a:pt x="436" y="11"/>
                  </a:lnTo>
                  <a:lnTo>
                    <a:pt x="410" y="18"/>
                  </a:lnTo>
                  <a:lnTo>
                    <a:pt x="384" y="25"/>
                  </a:lnTo>
                  <a:lnTo>
                    <a:pt x="359" y="33"/>
                  </a:lnTo>
                  <a:lnTo>
                    <a:pt x="334" y="43"/>
                  </a:lnTo>
                  <a:lnTo>
                    <a:pt x="310" y="54"/>
                  </a:lnTo>
                  <a:lnTo>
                    <a:pt x="286" y="66"/>
                  </a:lnTo>
                  <a:lnTo>
                    <a:pt x="264" y="80"/>
                  </a:lnTo>
                  <a:lnTo>
                    <a:pt x="242" y="94"/>
                  </a:lnTo>
                  <a:lnTo>
                    <a:pt x="219" y="109"/>
                  </a:lnTo>
                  <a:lnTo>
                    <a:pt x="198" y="125"/>
                  </a:lnTo>
                  <a:lnTo>
                    <a:pt x="180" y="143"/>
                  </a:lnTo>
                  <a:lnTo>
                    <a:pt x="160" y="160"/>
                  </a:lnTo>
                  <a:lnTo>
                    <a:pt x="142" y="179"/>
                  </a:lnTo>
                  <a:lnTo>
                    <a:pt x="124" y="199"/>
                  </a:lnTo>
                  <a:lnTo>
                    <a:pt x="109" y="220"/>
                  </a:lnTo>
                  <a:lnTo>
                    <a:pt x="93" y="241"/>
                  </a:lnTo>
                  <a:lnTo>
                    <a:pt x="79" y="263"/>
                  </a:lnTo>
                  <a:lnTo>
                    <a:pt x="66" y="286"/>
                  </a:lnTo>
                  <a:lnTo>
                    <a:pt x="53" y="310"/>
                  </a:lnTo>
                  <a:lnTo>
                    <a:pt x="42" y="334"/>
                  </a:lnTo>
                  <a:lnTo>
                    <a:pt x="34" y="359"/>
                  </a:lnTo>
                  <a:lnTo>
                    <a:pt x="25" y="385"/>
                  </a:lnTo>
                  <a:lnTo>
                    <a:pt x="17" y="410"/>
                  </a:lnTo>
                  <a:lnTo>
                    <a:pt x="11" y="437"/>
                  </a:lnTo>
                  <a:lnTo>
                    <a:pt x="6" y="464"/>
                  </a:lnTo>
                  <a:lnTo>
                    <a:pt x="3" y="491"/>
                  </a:lnTo>
                  <a:lnTo>
                    <a:pt x="0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0" y="575"/>
                  </a:lnTo>
                  <a:lnTo>
                    <a:pt x="3" y="603"/>
                  </a:lnTo>
                  <a:lnTo>
                    <a:pt x="6" y="630"/>
                  </a:lnTo>
                  <a:lnTo>
                    <a:pt x="11" y="658"/>
                  </a:lnTo>
                  <a:lnTo>
                    <a:pt x="17" y="683"/>
                  </a:lnTo>
                  <a:lnTo>
                    <a:pt x="25" y="710"/>
                  </a:lnTo>
                  <a:lnTo>
                    <a:pt x="34" y="735"/>
                  </a:lnTo>
                  <a:lnTo>
                    <a:pt x="42" y="760"/>
                  </a:lnTo>
                  <a:lnTo>
                    <a:pt x="53" y="784"/>
                  </a:lnTo>
                  <a:lnTo>
                    <a:pt x="66" y="808"/>
                  </a:lnTo>
                  <a:lnTo>
                    <a:pt x="79" y="831"/>
                  </a:lnTo>
                  <a:lnTo>
                    <a:pt x="93" y="853"/>
                  </a:lnTo>
                  <a:lnTo>
                    <a:pt x="109" y="875"/>
                  </a:lnTo>
                  <a:lnTo>
                    <a:pt x="124" y="895"/>
                  </a:lnTo>
                  <a:lnTo>
                    <a:pt x="142" y="915"/>
                  </a:lnTo>
                  <a:lnTo>
                    <a:pt x="160" y="934"/>
                  </a:lnTo>
                  <a:lnTo>
                    <a:pt x="180" y="952"/>
                  </a:lnTo>
                  <a:lnTo>
                    <a:pt x="198" y="969"/>
                  </a:lnTo>
                  <a:lnTo>
                    <a:pt x="219" y="985"/>
                  </a:lnTo>
                  <a:lnTo>
                    <a:pt x="242" y="1001"/>
                  </a:lnTo>
                  <a:lnTo>
                    <a:pt x="264" y="1015"/>
                  </a:lnTo>
                  <a:lnTo>
                    <a:pt x="286" y="1028"/>
                  </a:lnTo>
                  <a:lnTo>
                    <a:pt x="310" y="1041"/>
                  </a:lnTo>
                  <a:lnTo>
                    <a:pt x="334" y="1052"/>
                  </a:lnTo>
                  <a:lnTo>
                    <a:pt x="359" y="1061"/>
                  </a:lnTo>
                  <a:lnTo>
                    <a:pt x="384" y="1069"/>
                  </a:lnTo>
                  <a:lnTo>
                    <a:pt x="410" y="1077"/>
                  </a:lnTo>
                  <a:lnTo>
                    <a:pt x="436" y="1083"/>
                  </a:lnTo>
                  <a:lnTo>
                    <a:pt x="464" y="1088"/>
                  </a:lnTo>
                  <a:lnTo>
                    <a:pt x="490" y="1092"/>
                  </a:lnTo>
                  <a:lnTo>
                    <a:pt x="519" y="1094"/>
                  </a:lnTo>
                  <a:lnTo>
                    <a:pt x="547" y="1094"/>
                  </a:lnTo>
                  <a:lnTo>
                    <a:pt x="547" y="1094"/>
                  </a:lnTo>
                  <a:lnTo>
                    <a:pt x="572" y="1094"/>
                  </a:lnTo>
                  <a:lnTo>
                    <a:pt x="598" y="1092"/>
                  </a:lnTo>
                  <a:lnTo>
                    <a:pt x="622" y="1089"/>
                  </a:lnTo>
                  <a:lnTo>
                    <a:pt x="646" y="1085"/>
                  </a:lnTo>
                  <a:lnTo>
                    <a:pt x="671" y="1080"/>
                  </a:lnTo>
                  <a:lnTo>
                    <a:pt x="694" y="1074"/>
                  </a:lnTo>
                  <a:lnTo>
                    <a:pt x="717" y="1067"/>
                  </a:lnTo>
                  <a:lnTo>
                    <a:pt x="740" y="1059"/>
                  </a:lnTo>
                  <a:lnTo>
                    <a:pt x="762" y="1051"/>
                  </a:lnTo>
                  <a:lnTo>
                    <a:pt x="783" y="1041"/>
                  </a:lnTo>
                  <a:lnTo>
                    <a:pt x="806" y="1030"/>
                  </a:lnTo>
                  <a:lnTo>
                    <a:pt x="825" y="1017"/>
                  </a:lnTo>
                  <a:lnTo>
                    <a:pt x="846" y="1005"/>
                  </a:lnTo>
                  <a:lnTo>
                    <a:pt x="865" y="992"/>
                  </a:lnTo>
                  <a:lnTo>
                    <a:pt x="884" y="978"/>
                  </a:lnTo>
                  <a:lnTo>
                    <a:pt x="903" y="962"/>
                  </a:lnTo>
                  <a:lnTo>
                    <a:pt x="903" y="132"/>
                  </a:lnTo>
                  <a:lnTo>
                    <a:pt x="903" y="132"/>
                  </a:lnTo>
                  <a:lnTo>
                    <a:pt x="884" y="117"/>
                  </a:lnTo>
                  <a:lnTo>
                    <a:pt x="865" y="103"/>
                  </a:lnTo>
                  <a:lnTo>
                    <a:pt x="846" y="90"/>
                  </a:lnTo>
                  <a:lnTo>
                    <a:pt x="825" y="76"/>
                  </a:lnTo>
                  <a:lnTo>
                    <a:pt x="806" y="65"/>
                  </a:lnTo>
                  <a:lnTo>
                    <a:pt x="783" y="54"/>
                  </a:lnTo>
                  <a:lnTo>
                    <a:pt x="762" y="44"/>
                  </a:lnTo>
                  <a:lnTo>
                    <a:pt x="740" y="35"/>
                  </a:lnTo>
                  <a:lnTo>
                    <a:pt x="717" y="28"/>
                  </a:lnTo>
                  <a:lnTo>
                    <a:pt x="694" y="20"/>
                  </a:lnTo>
                  <a:lnTo>
                    <a:pt x="671" y="14"/>
                  </a:lnTo>
                  <a:lnTo>
                    <a:pt x="646" y="9"/>
                  </a:lnTo>
                  <a:lnTo>
                    <a:pt x="622" y="5"/>
                  </a:lnTo>
                  <a:lnTo>
                    <a:pt x="598" y="2"/>
                  </a:lnTo>
                  <a:lnTo>
                    <a:pt x="572" y="1"/>
                  </a:lnTo>
                  <a:lnTo>
                    <a:pt x="547" y="0"/>
                  </a:lnTo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0" name=""/>
            <p:cNvSpPr/>
            <p:nvPr/>
          </p:nvSpPr>
          <p:spPr>
            <a:xfrm>
              <a:off x="7716837" y="0"/>
              <a:ext cx="1428750" cy="950913"/>
            </a:xfrm>
            <a:custGeom>
              <a:avLst/>
              <a:gdLst/>
              <a:cxnLst>
                <a:cxn ang="0">
                  <a:pos x="900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1" y="27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1" y="81"/>
                </a:cxn>
                <a:cxn ang="0">
                  <a:pos x="3" y="108"/>
                </a:cxn>
                <a:cxn ang="0">
                  <a:pos x="7" y="136"/>
                </a:cxn>
                <a:cxn ang="0">
                  <a:pos x="12" y="164"/>
                </a:cxn>
                <a:cxn ang="0">
                  <a:pos x="18" y="189"/>
                </a:cxn>
                <a:cxn ang="0">
                  <a:pos x="25" y="216"/>
                </a:cxn>
                <a:cxn ang="0">
                  <a:pos x="34" y="241"/>
                </a:cxn>
                <a:cxn ang="0">
                  <a:pos x="43" y="265"/>
                </a:cxn>
                <a:cxn ang="0">
                  <a:pos x="54" y="290"/>
                </a:cxn>
                <a:cxn ang="0">
                  <a:pos x="66" y="314"/>
                </a:cxn>
                <a:cxn ang="0">
                  <a:pos x="80" y="336"/>
                </a:cxn>
                <a:cxn ang="0">
                  <a:pos x="94" y="358"/>
                </a:cxn>
                <a:cxn ang="0">
                  <a:pos x="109" y="380"/>
                </a:cxn>
                <a:cxn ang="0">
                  <a:pos x="125" y="400"/>
                </a:cxn>
                <a:cxn ang="0">
                  <a:pos x="143" y="420"/>
                </a:cxn>
                <a:cxn ang="0">
                  <a:pos x="160" y="440"/>
                </a:cxn>
                <a:cxn ang="0">
                  <a:pos x="180" y="458"/>
                </a:cxn>
                <a:cxn ang="0">
                  <a:pos x="199" y="476"/>
                </a:cxn>
                <a:cxn ang="0">
                  <a:pos x="220" y="491"/>
                </a:cxn>
                <a:cxn ang="0">
                  <a:pos x="242" y="507"/>
                </a:cxn>
                <a:cxn ang="0">
                  <a:pos x="264" y="521"/>
                </a:cxn>
                <a:cxn ang="0">
                  <a:pos x="286" y="534"/>
                </a:cxn>
                <a:cxn ang="0">
                  <a:pos x="311" y="546"/>
                </a:cxn>
                <a:cxn ang="0">
                  <a:pos x="335" y="557"/>
                </a:cxn>
                <a:cxn ang="0">
                  <a:pos x="359" y="566"/>
                </a:cxn>
                <a:cxn ang="0">
                  <a:pos x="385" y="575"/>
                </a:cxn>
                <a:cxn ang="0">
                  <a:pos x="410" y="583"/>
                </a:cxn>
                <a:cxn ang="0">
                  <a:pos x="437" y="588"/>
                </a:cxn>
                <a:cxn ang="0">
                  <a:pos x="464" y="594"/>
                </a:cxn>
                <a:cxn ang="0">
                  <a:pos x="491" y="597"/>
                </a:cxn>
                <a:cxn ang="0">
                  <a:pos x="520" y="599"/>
                </a:cxn>
                <a:cxn ang="0">
                  <a:pos x="547" y="599"/>
                </a:cxn>
                <a:cxn ang="0">
                  <a:pos x="547" y="599"/>
                </a:cxn>
                <a:cxn ang="0">
                  <a:pos x="573" y="599"/>
                </a:cxn>
                <a:cxn ang="0">
                  <a:pos x="597" y="597"/>
                </a:cxn>
                <a:cxn ang="0">
                  <a:pos x="621" y="595"/>
                </a:cxn>
                <a:cxn ang="0">
                  <a:pos x="646" y="591"/>
                </a:cxn>
                <a:cxn ang="0">
                  <a:pos x="670" y="586"/>
                </a:cxn>
                <a:cxn ang="0">
                  <a:pos x="693" y="581"/>
                </a:cxn>
                <a:cxn ang="0">
                  <a:pos x="715" y="573"/>
                </a:cxn>
                <a:cxn ang="0">
                  <a:pos x="739" y="565"/>
                </a:cxn>
                <a:cxn ang="0">
                  <a:pos x="761" y="556"/>
                </a:cxn>
                <a:cxn ang="0">
                  <a:pos x="782" y="547"/>
                </a:cxn>
                <a:cxn ang="0">
                  <a:pos x="803" y="536"/>
                </a:cxn>
                <a:cxn ang="0">
                  <a:pos x="824" y="525"/>
                </a:cxn>
                <a:cxn ang="0">
                  <a:pos x="844" y="513"/>
                </a:cxn>
                <a:cxn ang="0">
                  <a:pos x="864" y="500"/>
                </a:cxn>
                <a:cxn ang="0">
                  <a:pos x="882" y="486"/>
                </a:cxn>
                <a:cxn ang="0">
                  <a:pos x="900" y="471"/>
                </a:cxn>
                <a:cxn ang="0">
                  <a:pos x="900" y="0"/>
                </a:cxn>
              </a:cxnLst>
              <a:rect l="0" t="0" r="r" b="b"/>
              <a:pathLst>
                <a:path w="900" h="599">
                  <a:moveTo>
                    <a:pt x="90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1" y="27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81"/>
                  </a:lnTo>
                  <a:lnTo>
                    <a:pt x="3" y="108"/>
                  </a:lnTo>
                  <a:lnTo>
                    <a:pt x="7" y="136"/>
                  </a:lnTo>
                  <a:lnTo>
                    <a:pt x="12" y="164"/>
                  </a:lnTo>
                  <a:lnTo>
                    <a:pt x="18" y="189"/>
                  </a:lnTo>
                  <a:lnTo>
                    <a:pt x="25" y="216"/>
                  </a:lnTo>
                  <a:lnTo>
                    <a:pt x="34" y="241"/>
                  </a:lnTo>
                  <a:lnTo>
                    <a:pt x="43" y="265"/>
                  </a:lnTo>
                  <a:lnTo>
                    <a:pt x="54" y="290"/>
                  </a:lnTo>
                  <a:lnTo>
                    <a:pt x="66" y="314"/>
                  </a:lnTo>
                  <a:lnTo>
                    <a:pt x="80" y="336"/>
                  </a:lnTo>
                  <a:lnTo>
                    <a:pt x="94" y="358"/>
                  </a:lnTo>
                  <a:lnTo>
                    <a:pt x="109" y="380"/>
                  </a:lnTo>
                  <a:lnTo>
                    <a:pt x="125" y="400"/>
                  </a:lnTo>
                  <a:lnTo>
                    <a:pt x="143" y="420"/>
                  </a:lnTo>
                  <a:lnTo>
                    <a:pt x="160" y="440"/>
                  </a:lnTo>
                  <a:lnTo>
                    <a:pt x="180" y="458"/>
                  </a:lnTo>
                  <a:lnTo>
                    <a:pt x="199" y="476"/>
                  </a:lnTo>
                  <a:lnTo>
                    <a:pt x="220" y="491"/>
                  </a:lnTo>
                  <a:lnTo>
                    <a:pt x="242" y="507"/>
                  </a:lnTo>
                  <a:lnTo>
                    <a:pt x="264" y="521"/>
                  </a:lnTo>
                  <a:lnTo>
                    <a:pt x="286" y="534"/>
                  </a:lnTo>
                  <a:lnTo>
                    <a:pt x="311" y="546"/>
                  </a:lnTo>
                  <a:lnTo>
                    <a:pt x="335" y="557"/>
                  </a:lnTo>
                  <a:lnTo>
                    <a:pt x="359" y="566"/>
                  </a:lnTo>
                  <a:lnTo>
                    <a:pt x="385" y="575"/>
                  </a:lnTo>
                  <a:lnTo>
                    <a:pt x="410" y="583"/>
                  </a:lnTo>
                  <a:lnTo>
                    <a:pt x="437" y="588"/>
                  </a:lnTo>
                  <a:lnTo>
                    <a:pt x="464" y="594"/>
                  </a:lnTo>
                  <a:lnTo>
                    <a:pt x="491" y="597"/>
                  </a:lnTo>
                  <a:lnTo>
                    <a:pt x="520" y="599"/>
                  </a:lnTo>
                  <a:lnTo>
                    <a:pt x="547" y="599"/>
                  </a:lnTo>
                  <a:lnTo>
                    <a:pt x="547" y="599"/>
                  </a:lnTo>
                  <a:lnTo>
                    <a:pt x="573" y="599"/>
                  </a:lnTo>
                  <a:lnTo>
                    <a:pt x="597" y="597"/>
                  </a:lnTo>
                  <a:lnTo>
                    <a:pt x="621" y="595"/>
                  </a:lnTo>
                  <a:lnTo>
                    <a:pt x="646" y="591"/>
                  </a:lnTo>
                  <a:lnTo>
                    <a:pt x="670" y="586"/>
                  </a:lnTo>
                  <a:lnTo>
                    <a:pt x="693" y="581"/>
                  </a:lnTo>
                  <a:lnTo>
                    <a:pt x="715" y="573"/>
                  </a:lnTo>
                  <a:lnTo>
                    <a:pt x="739" y="565"/>
                  </a:lnTo>
                  <a:lnTo>
                    <a:pt x="761" y="556"/>
                  </a:lnTo>
                  <a:lnTo>
                    <a:pt x="782" y="547"/>
                  </a:lnTo>
                  <a:lnTo>
                    <a:pt x="803" y="536"/>
                  </a:lnTo>
                  <a:lnTo>
                    <a:pt x="824" y="525"/>
                  </a:lnTo>
                  <a:lnTo>
                    <a:pt x="844" y="513"/>
                  </a:lnTo>
                  <a:lnTo>
                    <a:pt x="864" y="500"/>
                  </a:lnTo>
                  <a:lnTo>
                    <a:pt x="882" y="486"/>
                  </a:lnTo>
                  <a:lnTo>
                    <a:pt x="900" y="471"/>
                  </a:lnTo>
                  <a:lnTo>
                    <a:pt x="900" y="0"/>
                  </a:ln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</p:grpSp>
      <p:grpSp>
        <p:nvGrpSpPr>
          <p:cNvPr id="92" name=""/>
          <p:cNvGrpSpPr/>
          <p:nvPr/>
        </p:nvGrpSpPr>
        <p:grpSpPr>
          <a:xfrm rot="0">
            <a:off x="5124358" y="-892801"/>
            <a:ext cx="1828487" cy="3920881"/>
            <a:chOff x="3428815" y="-892801"/>
            <a:chExt cx="1785874" cy="3920881"/>
          </a:xfrm>
        </p:grpSpPr>
        <p:sp>
          <p:nvSpPr>
            <p:cNvPr id="29" name=""/>
            <p:cNvSpPr/>
            <p:nvPr/>
          </p:nvSpPr>
          <p:spPr>
            <a:xfrm>
              <a:off x="3428815" y="136666"/>
              <a:ext cx="1785874" cy="1785874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0" name=""/>
            <p:cNvSpPr/>
            <p:nvPr/>
          </p:nvSpPr>
          <p:spPr>
            <a:xfrm>
              <a:off x="3428815" y="1242206"/>
              <a:ext cx="1785874" cy="1785874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0" name=""/>
            <p:cNvSpPr/>
            <p:nvPr/>
          </p:nvSpPr>
          <p:spPr>
            <a:xfrm rot="17638218">
              <a:off x="3428952" y="-892801"/>
              <a:ext cx="1785600" cy="1785600"/>
            </a:xfrm>
            <a:prstGeom prst="chord">
              <a:avLst>
                <a:gd name="adj1" fmla="val 3998885"/>
                <a:gd name="adj2" fmla="val 14738240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2" name=""/>
          <p:cNvSpPr>
            <a:spLocks noGrp="1"/>
          </p:cNvSpPr>
          <p:nvPr>
            <p:ph type="ctrTitle" idx="0"/>
          </p:nvPr>
        </p:nvSpPr>
        <p:spPr>
          <a:xfrm>
            <a:off x="857204" y="2071678"/>
            <a:ext cx="8572471" cy="1017598"/>
          </a:xfrm>
        </p:spPr>
        <p:txBody>
          <a:bodyPr>
            <a:noAutofit/>
          </a:bodyPr>
          <a:lstStyle>
            <a:lvl1pPr algn="l">
              <a:defRPr sz="52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subTitle" idx="1"/>
          </p:nvPr>
        </p:nvSpPr>
        <p:spPr>
          <a:xfrm>
            <a:off x="857204" y="3109910"/>
            <a:ext cx="8534310" cy="676280"/>
          </a:xfrm>
        </p:spPr>
        <p:txBody>
          <a:bodyPr/>
          <a:lstStyle>
            <a:lvl1pPr marL="0" indent="0" algn="l">
              <a:buNone/>
              <a:defRPr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подзаголовка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>
          <a:xfrm>
            <a:off x="451099" y="6356350"/>
            <a:ext cx="2844770" cy="365125"/>
          </a:xfrm>
        </p:spPr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02-11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>
          <a:xfrm>
            <a:off x="4737054" y="6356350"/>
            <a:ext cx="2717763" cy="365125"/>
          </a:xfrm>
        </p:spPr>
        <p:txBody>
          <a:bodyPr/>
          <a:lstStyle>
            <a:lvl1pPr algn="ctr"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xmlns:mc="http://schemas.openxmlformats.org/markup-compatibility/2006" xmlns:hp="http://schemas.haansoft.com/office/presentation/8.0" mc:Ignorable="hp" hp:hslDur="500"/>
</p:sldLayout>
</file>

<file path=ppt/slideLayouts/slideLayout10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Вставить" type="objOnly" preserve="1">
  <p:cSld name="Вставить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"/>
          <p:cNvGrpSpPr/>
          <p:nvPr/>
        </p:nvGrpSpPr>
        <p:grpSpPr>
          <a:xfrm rot="0">
            <a:off x="8882324" y="1428736"/>
            <a:ext cx="1824288" cy="5435959"/>
            <a:chOff x="6248271" y="1500174"/>
            <a:chExt cx="1781773" cy="5435959"/>
          </a:xfrm>
        </p:grpSpPr>
        <p:sp>
          <p:nvSpPr>
            <p:cNvPr id="38" name=""/>
            <p:cNvSpPr/>
            <p:nvPr/>
          </p:nvSpPr>
          <p:spPr>
            <a:xfrm rot="10800000">
              <a:off x="6277478" y="5183567"/>
              <a:ext cx="1752566" cy="1752566"/>
            </a:xfrm>
            <a:prstGeom prst="ellipse">
              <a:avLst/>
            </a:prstGeom>
            <a:solidFill>
              <a:schemeClr val="bg1">
                <a:alpha val="3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39" name=""/>
            <p:cNvSpPr/>
            <p:nvPr/>
          </p:nvSpPr>
          <p:spPr>
            <a:xfrm rot="10800000">
              <a:off x="6277478" y="3955770"/>
              <a:ext cx="1752566" cy="1752566"/>
            </a:xfrm>
            <a:prstGeom prst="ellipse">
              <a:avLst/>
            </a:pr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0" name=""/>
            <p:cNvSpPr/>
            <p:nvPr/>
          </p:nvSpPr>
          <p:spPr>
            <a:xfrm rot="10800000">
              <a:off x="6248308" y="2727972"/>
              <a:ext cx="1752566" cy="1752566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1" name=""/>
            <p:cNvSpPr/>
            <p:nvPr/>
          </p:nvSpPr>
          <p:spPr>
            <a:xfrm rot="10800000">
              <a:off x="6248271" y="1500174"/>
              <a:ext cx="1752566" cy="1752566"/>
            </a:xfrm>
            <a:prstGeom prst="ellipse">
              <a:avLst/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grpSp>
        <p:nvGrpSpPr>
          <p:cNvPr id="42" name=""/>
          <p:cNvGrpSpPr/>
          <p:nvPr/>
        </p:nvGrpSpPr>
        <p:grpSpPr>
          <a:xfrm rot="0">
            <a:off x="10721394" y="0"/>
            <a:ext cx="1472594" cy="5676581"/>
            <a:chOff x="7707312" y="0"/>
            <a:chExt cx="1438275" cy="5676581"/>
          </a:xfrm>
        </p:grpSpPr>
        <p:sp>
          <p:nvSpPr>
            <p:cNvPr id="43" name=""/>
            <p:cNvSpPr/>
            <p:nvPr/>
          </p:nvSpPr>
          <p:spPr>
            <a:xfrm>
              <a:off x="7716837" y="395605"/>
              <a:ext cx="1428750" cy="1736725"/>
            </a:xfrm>
            <a:custGeom>
              <a:avLst/>
              <a:gdLst/>
              <a:cxnLst>
                <a:cxn ang="0">
                  <a:pos x="547" y="0"/>
                </a:cxn>
                <a:cxn ang="0">
                  <a:pos x="492" y="2"/>
                </a:cxn>
                <a:cxn ang="0">
                  <a:pos x="436" y="11"/>
                </a:cxn>
                <a:cxn ang="0">
                  <a:pos x="384" y="25"/>
                </a:cxn>
                <a:cxn ang="0">
                  <a:pos x="334" y="42"/>
                </a:cxn>
                <a:cxn ang="0">
                  <a:pos x="286" y="65"/>
                </a:cxn>
                <a:cxn ang="0">
                  <a:pos x="242" y="93"/>
                </a:cxn>
                <a:cxn ang="0">
                  <a:pos x="198" y="124"/>
                </a:cxn>
                <a:cxn ang="0">
                  <a:pos x="160" y="159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6" y="286"/>
                </a:cxn>
                <a:cxn ang="0">
                  <a:pos x="43" y="334"/>
                </a:cxn>
                <a:cxn ang="0">
                  <a:pos x="25" y="384"/>
                </a:cxn>
                <a:cxn ang="0">
                  <a:pos x="12" y="436"/>
                </a:cxn>
                <a:cxn ang="0">
                  <a:pos x="3" y="491"/>
                </a:cxn>
                <a:cxn ang="0">
                  <a:pos x="0" y="547"/>
                </a:cxn>
                <a:cxn ang="0">
                  <a:pos x="0" y="575"/>
                </a:cxn>
                <a:cxn ang="0">
                  <a:pos x="6" y="629"/>
                </a:cxn>
                <a:cxn ang="0">
                  <a:pos x="17" y="684"/>
                </a:cxn>
                <a:cxn ang="0">
                  <a:pos x="34" y="735"/>
                </a:cxn>
                <a:cxn ang="0">
                  <a:pos x="54" y="783"/>
                </a:cxn>
                <a:cxn ang="0">
                  <a:pos x="79" y="831"/>
                </a:cxn>
                <a:cxn ang="0">
                  <a:pos x="109" y="874"/>
                </a:cxn>
                <a:cxn ang="0">
                  <a:pos x="142" y="915"/>
                </a:cxn>
                <a:cxn ang="0">
                  <a:pos x="180" y="951"/>
                </a:cxn>
                <a:cxn ang="0">
                  <a:pos x="219" y="985"/>
                </a:cxn>
                <a:cxn ang="0">
                  <a:pos x="264" y="1014"/>
                </a:cxn>
                <a:cxn ang="0">
                  <a:pos x="310" y="1040"/>
                </a:cxn>
                <a:cxn ang="0">
                  <a:pos x="359" y="1061"/>
                </a:cxn>
                <a:cxn ang="0">
                  <a:pos x="410" y="1076"/>
                </a:cxn>
                <a:cxn ang="0">
                  <a:pos x="464" y="1087"/>
                </a:cxn>
                <a:cxn ang="0">
                  <a:pos x="519" y="1093"/>
                </a:cxn>
                <a:cxn ang="0">
                  <a:pos x="547" y="1094"/>
                </a:cxn>
                <a:cxn ang="0">
                  <a:pos x="597" y="1092"/>
                </a:cxn>
                <a:cxn ang="0">
                  <a:pos x="645" y="1085"/>
                </a:cxn>
                <a:cxn ang="0">
                  <a:pos x="693" y="1074"/>
                </a:cxn>
                <a:cxn ang="0">
                  <a:pos x="738" y="1060"/>
                </a:cxn>
                <a:cxn ang="0">
                  <a:pos x="782" y="1041"/>
                </a:cxn>
                <a:cxn ang="0">
                  <a:pos x="823" y="1019"/>
                </a:cxn>
                <a:cxn ang="0">
                  <a:pos x="863" y="993"/>
                </a:cxn>
                <a:cxn ang="0">
                  <a:pos x="900" y="965"/>
                </a:cxn>
                <a:cxn ang="0">
                  <a:pos x="900" y="128"/>
                </a:cxn>
                <a:cxn ang="0">
                  <a:pos x="863" y="101"/>
                </a:cxn>
                <a:cxn ang="0">
                  <a:pos x="823" y="74"/>
                </a:cxn>
                <a:cxn ang="0">
                  <a:pos x="782" y="52"/>
                </a:cxn>
                <a:cxn ang="0">
                  <a:pos x="738" y="34"/>
                </a:cxn>
                <a:cxn ang="0">
                  <a:pos x="693" y="19"/>
                </a:cxn>
                <a:cxn ang="0">
                  <a:pos x="645" y="9"/>
                </a:cxn>
                <a:cxn ang="0">
                  <a:pos x="597" y="2"/>
                </a:cxn>
                <a:cxn ang="0">
                  <a:pos x="547" y="0"/>
                </a:cxn>
              </a:cxnLst>
              <a:rect l="0" t="0" r="r" b="b"/>
              <a:pathLst>
                <a:path w="900" h="1094">
                  <a:moveTo>
                    <a:pt x="547" y="0"/>
                  </a:moveTo>
                  <a:lnTo>
                    <a:pt x="547" y="0"/>
                  </a:lnTo>
                  <a:lnTo>
                    <a:pt x="519" y="0"/>
                  </a:lnTo>
                  <a:lnTo>
                    <a:pt x="492" y="2"/>
                  </a:lnTo>
                  <a:lnTo>
                    <a:pt x="464" y="6"/>
                  </a:lnTo>
                  <a:lnTo>
                    <a:pt x="436" y="11"/>
                  </a:lnTo>
                  <a:lnTo>
                    <a:pt x="410" y="17"/>
                  </a:lnTo>
                  <a:lnTo>
                    <a:pt x="384" y="25"/>
                  </a:lnTo>
                  <a:lnTo>
                    <a:pt x="359" y="33"/>
                  </a:lnTo>
                  <a:lnTo>
                    <a:pt x="334" y="42"/>
                  </a:lnTo>
                  <a:lnTo>
                    <a:pt x="310" y="53"/>
                  </a:lnTo>
                  <a:lnTo>
                    <a:pt x="286" y="65"/>
                  </a:lnTo>
                  <a:lnTo>
                    <a:pt x="264" y="79"/>
                  </a:lnTo>
                  <a:lnTo>
                    <a:pt x="242" y="93"/>
                  </a:lnTo>
                  <a:lnTo>
                    <a:pt x="219" y="109"/>
                  </a:lnTo>
                  <a:lnTo>
                    <a:pt x="198" y="124"/>
                  </a:lnTo>
                  <a:lnTo>
                    <a:pt x="180" y="142"/>
                  </a:lnTo>
                  <a:lnTo>
                    <a:pt x="160" y="159"/>
                  </a:lnTo>
                  <a:lnTo>
                    <a:pt x="142" y="179"/>
                  </a:lnTo>
                  <a:lnTo>
                    <a:pt x="124" y="199"/>
                  </a:lnTo>
                  <a:lnTo>
                    <a:pt x="109" y="219"/>
                  </a:lnTo>
                  <a:lnTo>
                    <a:pt x="93" y="241"/>
                  </a:lnTo>
                  <a:lnTo>
                    <a:pt x="79" y="263"/>
                  </a:lnTo>
                  <a:lnTo>
                    <a:pt x="66" y="286"/>
                  </a:lnTo>
                  <a:lnTo>
                    <a:pt x="54" y="310"/>
                  </a:lnTo>
                  <a:lnTo>
                    <a:pt x="43" y="334"/>
                  </a:lnTo>
                  <a:lnTo>
                    <a:pt x="34" y="359"/>
                  </a:lnTo>
                  <a:lnTo>
                    <a:pt x="25" y="384"/>
                  </a:lnTo>
                  <a:lnTo>
                    <a:pt x="17" y="409"/>
                  </a:lnTo>
                  <a:lnTo>
                    <a:pt x="12" y="436"/>
                  </a:lnTo>
                  <a:lnTo>
                    <a:pt x="6" y="464"/>
                  </a:lnTo>
                  <a:lnTo>
                    <a:pt x="3" y="491"/>
                  </a:lnTo>
                  <a:lnTo>
                    <a:pt x="0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0" y="575"/>
                  </a:lnTo>
                  <a:lnTo>
                    <a:pt x="3" y="603"/>
                  </a:lnTo>
                  <a:lnTo>
                    <a:pt x="6" y="629"/>
                  </a:lnTo>
                  <a:lnTo>
                    <a:pt x="12" y="657"/>
                  </a:lnTo>
                  <a:lnTo>
                    <a:pt x="17" y="684"/>
                  </a:lnTo>
                  <a:lnTo>
                    <a:pt x="25" y="709"/>
                  </a:lnTo>
                  <a:lnTo>
                    <a:pt x="34" y="735"/>
                  </a:lnTo>
                  <a:lnTo>
                    <a:pt x="43" y="760"/>
                  </a:lnTo>
                  <a:lnTo>
                    <a:pt x="54" y="783"/>
                  </a:lnTo>
                  <a:lnTo>
                    <a:pt x="66" y="808"/>
                  </a:lnTo>
                  <a:lnTo>
                    <a:pt x="79" y="831"/>
                  </a:lnTo>
                  <a:lnTo>
                    <a:pt x="93" y="853"/>
                  </a:lnTo>
                  <a:lnTo>
                    <a:pt x="109" y="874"/>
                  </a:lnTo>
                  <a:lnTo>
                    <a:pt x="124" y="895"/>
                  </a:lnTo>
                  <a:lnTo>
                    <a:pt x="142" y="915"/>
                  </a:lnTo>
                  <a:lnTo>
                    <a:pt x="160" y="934"/>
                  </a:lnTo>
                  <a:lnTo>
                    <a:pt x="180" y="951"/>
                  </a:lnTo>
                  <a:lnTo>
                    <a:pt x="198" y="969"/>
                  </a:lnTo>
                  <a:lnTo>
                    <a:pt x="219" y="985"/>
                  </a:lnTo>
                  <a:lnTo>
                    <a:pt x="242" y="1000"/>
                  </a:lnTo>
                  <a:lnTo>
                    <a:pt x="264" y="1014"/>
                  </a:lnTo>
                  <a:lnTo>
                    <a:pt x="286" y="1028"/>
                  </a:lnTo>
                  <a:lnTo>
                    <a:pt x="310" y="1040"/>
                  </a:lnTo>
                  <a:lnTo>
                    <a:pt x="334" y="1051"/>
                  </a:lnTo>
                  <a:lnTo>
                    <a:pt x="359" y="1061"/>
                  </a:lnTo>
                  <a:lnTo>
                    <a:pt x="384" y="1069"/>
                  </a:lnTo>
                  <a:lnTo>
                    <a:pt x="410" y="1076"/>
                  </a:lnTo>
                  <a:lnTo>
                    <a:pt x="436" y="1083"/>
                  </a:lnTo>
                  <a:lnTo>
                    <a:pt x="464" y="1087"/>
                  </a:lnTo>
                  <a:lnTo>
                    <a:pt x="492" y="1091"/>
                  </a:lnTo>
                  <a:lnTo>
                    <a:pt x="519" y="1093"/>
                  </a:lnTo>
                  <a:lnTo>
                    <a:pt x="547" y="1094"/>
                  </a:lnTo>
                  <a:lnTo>
                    <a:pt x="547" y="1094"/>
                  </a:lnTo>
                  <a:lnTo>
                    <a:pt x="572" y="1093"/>
                  </a:lnTo>
                  <a:lnTo>
                    <a:pt x="597" y="1092"/>
                  </a:lnTo>
                  <a:lnTo>
                    <a:pt x="621" y="1088"/>
                  </a:lnTo>
                  <a:lnTo>
                    <a:pt x="645" y="1085"/>
                  </a:lnTo>
                  <a:lnTo>
                    <a:pt x="670" y="1080"/>
                  </a:lnTo>
                  <a:lnTo>
                    <a:pt x="693" y="1074"/>
                  </a:lnTo>
                  <a:lnTo>
                    <a:pt x="716" y="1067"/>
                  </a:lnTo>
                  <a:lnTo>
                    <a:pt x="738" y="1060"/>
                  </a:lnTo>
                  <a:lnTo>
                    <a:pt x="760" y="1051"/>
                  </a:lnTo>
                  <a:lnTo>
                    <a:pt x="782" y="1041"/>
                  </a:lnTo>
                  <a:lnTo>
                    <a:pt x="803" y="1030"/>
                  </a:lnTo>
                  <a:lnTo>
                    <a:pt x="823" y="1019"/>
                  </a:lnTo>
                  <a:lnTo>
                    <a:pt x="843" y="1007"/>
                  </a:lnTo>
                  <a:lnTo>
                    <a:pt x="863" y="993"/>
                  </a:lnTo>
                  <a:lnTo>
                    <a:pt x="882" y="979"/>
                  </a:lnTo>
                  <a:lnTo>
                    <a:pt x="900" y="965"/>
                  </a:lnTo>
                  <a:lnTo>
                    <a:pt x="900" y="128"/>
                  </a:lnTo>
                  <a:lnTo>
                    <a:pt x="900" y="128"/>
                  </a:lnTo>
                  <a:lnTo>
                    <a:pt x="882" y="114"/>
                  </a:lnTo>
                  <a:lnTo>
                    <a:pt x="863" y="101"/>
                  </a:lnTo>
                  <a:lnTo>
                    <a:pt x="843" y="88"/>
                  </a:lnTo>
                  <a:lnTo>
                    <a:pt x="823" y="74"/>
                  </a:lnTo>
                  <a:lnTo>
                    <a:pt x="803" y="63"/>
                  </a:lnTo>
                  <a:lnTo>
                    <a:pt x="782" y="52"/>
                  </a:lnTo>
                  <a:lnTo>
                    <a:pt x="760" y="43"/>
                  </a:lnTo>
                  <a:lnTo>
                    <a:pt x="738" y="34"/>
                  </a:lnTo>
                  <a:lnTo>
                    <a:pt x="716" y="27"/>
                  </a:lnTo>
                  <a:lnTo>
                    <a:pt x="693" y="19"/>
                  </a:lnTo>
                  <a:lnTo>
                    <a:pt x="670" y="13"/>
                  </a:lnTo>
                  <a:lnTo>
                    <a:pt x="645" y="9"/>
                  </a:lnTo>
                  <a:lnTo>
                    <a:pt x="621" y="5"/>
                  </a:lnTo>
                  <a:lnTo>
                    <a:pt x="597" y="2"/>
                  </a:lnTo>
                  <a:lnTo>
                    <a:pt x="572" y="0"/>
                  </a:lnTo>
                  <a:lnTo>
                    <a:pt x="547" y="0"/>
                  </a:lnTo>
                </a:path>
              </a:pathLst>
            </a:custGeom>
            <a:solidFill>
              <a:schemeClr val="bg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4" name=""/>
            <p:cNvSpPr/>
            <p:nvPr/>
          </p:nvSpPr>
          <p:spPr>
            <a:xfrm>
              <a:off x="7707312" y="1577022"/>
              <a:ext cx="1433513" cy="1736725"/>
            </a:xfrm>
            <a:custGeom>
              <a:avLst/>
              <a:gdLst/>
              <a:cxnLst>
                <a:cxn ang="0">
                  <a:pos x="546" y="0"/>
                </a:cxn>
                <a:cxn ang="0">
                  <a:pos x="491" y="4"/>
                </a:cxn>
                <a:cxn ang="0">
                  <a:pos x="435" y="11"/>
                </a:cxn>
                <a:cxn ang="0">
                  <a:pos x="383" y="26"/>
                </a:cxn>
                <a:cxn ang="0">
                  <a:pos x="334" y="43"/>
                </a:cxn>
                <a:cxn ang="0">
                  <a:pos x="285" y="67"/>
                </a:cxn>
                <a:cxn ang="0">
                  <a:pos x="241" y="94"/>
                </a:cxn>
                <a:cxn ang="0">
                  <a:pos x="198" y="125"/>
                </a:cxn>
                <a:cxn ang="0">
                  <a:pos x="159" y="161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5" y="287"/>
                </a:cxn>
                <a:cxn ang="0">
                  <a:pos x="42" y="334"/>
                </a:cxn>
                <a:cxn ang="0">
                  <a:pos x="24" y="385"/>
                </a:cxn>
                <a:cxn ang="0">
                  <a:pos x="11" y="437"/>
                </a:cxn>
                <a:cxn ang="0">
                  <a:pos x="2" y="491"/>
                </a:cxn>
                <a:cxn ang="0">
                  <a:pos x="0" y="548"/>
                </a:cxn>
                <a:cxn ang="0">
                  <a:pos x="0" y="575"/>
                </a:cxn>
                <a:cxn ang="0">
                  <a:pos x="5" y="631"/>
                </a:cxn>
                <a:cxn ang="0">
                  <a:pos x="16" y="684"/>
                </a:cxn>
                <a:cxn ang="0">
                  <a:pos x="33" y="736"/>
                </a:cxn>
                <a:cxn ang="0">
                  <a:pos x="53" y="784"/>
                </a:cxn>
                <a:cxn ang="0">
                  <a:pos x="78" y="831"/>
                </a:cxn>
                <a:cxn ang="0">
                  <a:pos x="108" y="875"/>
                </a:cxn>
                <a:cxn ang="0">
                  <a:pos x="141" y="915"/>
                </a:cxn>
                <a:cxn ang="0">
                  <a:pos x="179" y="952"/>
                </a:cxn>
                <a:cxn ang="0">
                  <a:pos x="219" y="986"/>
                </a:cxn>
                <a:cxn ang="0">
                  <a:pos x="263" y="1016"/>
                </a:cxn>
                <a:cxn ang="0">
                  <a:pos x="309" y="1041"/>
                </a:cxn>
                <a:cxn ang="0">
                  <a:pos x="358" y="1061"/>
                </a:cxn>
                <a:cxn ang="0">
                  <a:pos x="409" y="1077"/>
                </a:cxn>
                <a:cxn ang="0">
                  <a:pos x="463" y="1089"/>
                </a:cxn>
                <a:cxn ang="0">
                  <a:pos x="518" y="1094"/>
                </a:cxn>
                <a:cxn ang="0">
                  <a:pos x="546" y="1094"/>
                </a:cxn>
                <a:cxn ang="0">
                  <a:pos x="597" y="1092"/>
                </a:cxn>
                <a:cxn ang="0">
                  <a:pos x="647" y="1085"/>
                </a:cxn>
                <a:cxn ang="0">
                  <a:pos x="694" y="1074"/>
                </a:cxn>
                <a:cxn ang="0">
                  <a:pos x="741" y="1059"/>
                </a:cxn>
                <a:cxn ang="0">
                  <a:pos x="785" y="1040"/>
                </a:cxn>
                <a:cxn ang="0">
                  <a:pos x="827" y="1018"/>
                </a:cxn>
                <a:cxn ang="0">
                  <a:pos x="867" y="991"/>
                </a:cxn>
                <a:cxn ang="0">
                  <a:pos x="903" y="961"/>
                </a:cxn>
                <a:cxn ang="0">
                  <a:pos x="903" y="134"/>
                </a:cxn>
                <a:cxn ang="0">
                  <a:pos x="867" y="104"/>
                </a:cxn>
                <a:cxn ang="0">
                  <a:pos x="827" y="78"/>
                </a:cxn>
                <a:cxn ang="0">
                  <a:pos x="785" y="56"/>
                </a:cxn>
                <a:cxn ang="0">
                  <a:pos x="741" y="36"/>
                </a:cxn>
                <a:cxn ang="0">
                  <a:pos x="694" y="21"/>
                </a:cxn>
                <a:cxn ang="0">
                  <a:pos x="647" y="10"/>
                </a:cxn>
                <a:cxn ang="0">
                  <a:pos x="597" y="2"/>
                </a:cxn>
                <a:cxn ang="0">
                  <a:pos x="546" y="0"/>
                </a:cxn>
              </a:cxnLst>
              <a:rect l="0" t="0" r="r" b="b"/>
              <a:pathLst>
                <a:path w="903" h="1094">
                  <a:moveTo>
                    <a:pt x="546" y="0"/>
                  </a:moveTo>
                  <a:lnTo>
                    <a:pt x="546" y="0"/>
                  </a:lnTo>
                  <a:lnTo>
                    <a:pt x="518" y="1"/>
                  </a:lnTo>
                  <a:lnTo>
                    <a:pt x="491" y="4"/>
                  </a:lnTo>
                  <a:lnTo>
                    <a:pt x="463" y="7"/>
                  </a:lnTo>
                  <a:lnTo>
                    <a:pt x="435" y="11"/>
                  </a:lnTo>
                  <a:lnTo>
                    <a:pt x="409" y="18"/>
                  </a:lnTo>
                  <a:lnTo>
                    <a:pt x="383" y="26"/>
                  </a:lnTo>
                  <a:lnTo>
                    <a:pt x="358" y="33"/>
                  </a:lnTo>
                  <a:lnTo>
                    <a:pt x="334" y="43"/>
                  </a:lnTo>
                  <a:lnTo>
                    <a:pt x="309" y="54"/>
                  </a:lnTo>
                  <a:lnTo>
                    <a:pt x="285" y="67"/>
                  </a:lnTo>
                  <a:lnTo>
                    <a:pt x="263" y="80"/>
                  </a:lnTo>
                  <a:lnTo>
                    <a:pt x="241" y="94"/>
                  </a:lnTo>
                  <a:lnTo>
                    <a:pt x="219" y="110"/>
                  </a:lnTo>
                  <a:lnTo>
                    <a:pt x="198" y="125"/>
                  </a:lnTo>
                  <a:lnTo>
                    <a:pt x="179" y="143"/>
                  </a:lnTo>
                  <a:lnTo>
                    <a:pt x="159" y="161"/>
                  </a:lnTo>
                  <a:lnTo>
                    <a:pt x="141" y="179"/>
                  </a:lnTo>
                  <a:lnTo>
                    <a:pt x="124" y="199"/>
                  </a:lnTo>
                  <a:lnTo>
                    <a:pt x="108" y="220"/>
                  </a:lnTo>
                  <a:lnTo>
                    <a:pt x="93" y="241"/>
                  </a:lnTo>
                  <a:lnTo>
                    <a:pt x="78" y="263"/>
                  </a:lnTo>
                  <a:lnTo>
                    <a:pt x="65" y="287"/>
                  </a:lnTo>
                  <a:lnTo>
                    <a:pt x="53" y="310"/>
                  </a:lnTo>
                  <a:lnTo>
                    <a:pt x="42" y="334"/>
                  </a:lnTo>
                  <a:lnTo>
                    <a:pt x="33" y="360"/>
                  </a:lnTo>
                  <a:lnTo>
                    <a:pt x="24" y="385"/>
                  </a:lnTo>
                  <a:lnTo>
                    <a:pt x="16" y="411"/>
                  </a:lnTo>
                  <a:lnTo>
                    <a:pt x="11" y="437"/>
                  </a:lnTo>
                  <a:lnTo>
                    <a:pt x="5" y="465"/>
                  </a:lnTo>
                  <a:lnTo>
                    <a:pt x="2" y="491"/>
                  </a:lnTo>
                  <a:lnTo>
                    <a:pt x="0" y="519"/>
                  </a:lnTo>
                  <a:lnTo>
                    <a:pt x="0" y="548"/>
                  </a:lnTo>
                  <a:lnTo>
                    <a:pt x="0" y="548"/>
                  </a:lnTo>
                  <a:lnTo>
                    <a:pt x="0" y="575"/>
                  </a:lnTo>
                  <a:lnTo>
                    <a:pt x="2" y="603"/>
                  </a:lnTo>
                  <a:lnTo>
                    <a:pt x="5" y="631"/>
                  </a:lnTo>
                  <a:lnTo>
                    <a:pt x="11" y="658"/>
                  </a:lnTo>
                  <a:lnTo>
                    <a:pt x="16" y="684"/>
                  </a:lnTo>
                  <a:lnTo>
                    <a:pt x="24" y="710"/>
                  </a:lnTo>
                  <a:lnTo>
                    <a:pt x="33" y="736"/>
                  </a:lnTo>
                  <a:lnTo>
                    <a:pt x="42" y="760"/>
                  </a:lnTo>
                  <a:lnTo>
                    <a:pt x="53" y="784"/>
                  </a:lnTo>
                  <a:lnTo>
                    <a:pt x="65" y="809"/>
                  </a:lnTo>
                  <a:lnTo>
                    <a:pt x="78" y="831"/>
                  </a:lnTo>
                  <a:lnTo>
                    <a:pt x="93" y="853"/>
                  </a:lnTo>
                  <a:lnTo>
                    <a:pt x="108" y="875"/>
                  </a:lnTo>
                  <a:lnTo>
                    <a:pt x="124" y="895"/>
                  </a:lnTo>
                  <a:lnTo>
                    <a:pt x="141" y="915"/>
                  </a:lnTo>
                  <a:lnTo>
                    <a:pt x="159" y="935"/>
                  </a:lnTo>
                  <a:lnTo>
                    <a:pt x="179" y="952"/>
                  </a:lnTo>
                  <a:lnTo>
                    <a:pt x="198" y="969"/>
                  </a:lnTo>
                  <a:lnTo>
                    <a:pt x="219" y="986"/>
                  </a:lnTo>
                  <a:lnTo>
                    <a:pt x="241" y="1001"/>
                  </a:lnTo>
                  <a:lnTo>
                    <a:pt x="263" y="1016"/>
                  </a:lnTo>
                  <a:lnTo>
                    <a:pt x="285" y="1029"/>
                  </a:lnTo>
                  <a:lnTo>
                    <a:pt x="309" y="1041"/>
                  </a:lnTo>
                  <a:lnTo>
                    <a:pt x="334" y="1052"/>
                  </a:lnTo>
                  <a:lnTo>
                    <a:pt x="358" y="1061"/>
                  </a:lnTo>
                  <a:lnTo>
                    <a:pt x="383" y="1070"/>
                  </a:lnTo>
                  <a:lnTo>
                    <a:pt x="409" y="1077"/>
                  </a:lnTo>
                  <a:lnTo>
                    <a:pt x="435" y="1083"/>
                  </a:lnTo>
                  <a:lnTo>
                    <a:pt x="463" y="1089"/>
                  </a:lnTo>
                  <a:lnTo>
                    <a:pt x="491" y="1092"/>
                  </a:lnTo>
                  <a:lnTo>
                    <a:pt x="518" y="1094"/>
                  </a:lnTo>
                  <a:lnTo>
                    <a:pt x="546" y="1094"/>
                  </a:lnTo>
                  <a:lnTo>
                    <a:pt x="546" y="1094"/>
                  </a:lnTo>
                  <a:lnTo>
                    <a:pt x="571" y="1094"/>
                  </a:lnTo>
                  <a:lnTo>
                    <a:pt x="597" y="1092"/>
                  </a:lnTo>
                  <a:lnTo>
                    <a:pt x="621" y="1090"/>
                  </a:lnTo>
                  <a:lnTo>
                    <a:pt x="647" y="1085"/>
                  </a:lnTo>
                  <a:lnTo>
                    <a:pt x="670" y="1081"/>
                  </a:lnTo>
                  <a:lnTo>
                    <a:pt x="694" y="1074"/>
                  </a:lnTo>
                  <a:lnTo>
                    <a:pt x="717" y="1067"/>
                  </a:lnTo>
                  <a:lnTo>
                    <a:pt x="741" y="1059"/>
                  </a:lnTo>
                  <a:lnTo>
                    <a:pt x="763" y="1050"/>
                  </a:lnTo>
                  <a:lnTo>
                    <a:pt x="785" y="1040"/>
                  </a:lnTo>
                  <a:lnTo>
                    <a:pt x="806" y="1029"/>
                  </a:lnTo>
                  <a:lnTo>
                    <a:pt x="827" y="1018"/>
                  </a:lnTo>
                  <a:lnTo>
                    <a:pt x="847" y="1004"/>
                  </a:lnTo>
                  <a:lnTo>
                    <a:pt x="867" y="991"/>
                  </a:lnTo>
                  <a:lnTo>
                    <a:pt x="886" y="977"/>
                  </a:lnTo>
                  <a:lnTo>
                    <a:pt x="903" y="961"/>
                  </a:lnTo>
                  <a:lnTo>
                    <a:pt x="903" y="134"/>
                  </a:lnTo>
                  <a:lnTo>
                    <a:pt x="903" y="134"/>
                  </a:lnTo>
                  <a:lnTo>
                    <a:pt x="886" y="119"/>
                  </a:lnTo>
                  <a:lnTo>
                    <a:pt x="867" y="104"/>
                  </a:lnTo>
                  <a:lnTo>
                    <a:pt x="847" y="91"/>
                  </a:lnTo>
                  <a:lnTo>
                    <a:pt x="827" y="78"/>
                  </a:lnTo>
                  <a:lnTo>
                    <a:pt x="806" y="67"/>
                  </a:lnTo>
                  <a:lnTo>
                    <a:pt x="785" y="56"/>
                  </a:lnTo>
                  <a:lnTo>
                    <a:pt x="763" y="46"/>
                  </a:lnTo>
                  <a:lnTo>
                    <a:pt x="741" y="36"/>
                  </a:lnTo>
                  <a:lnTo>
                    <a:pt x="717" y="28"/>
                  </a:lnTo>
                  <a:lnTo>
                    <a:pt x="694" y="21"/>
                  </a:lnTo>
                  <a:lnTo>
                    <a:pt x="670" y="15"/>
                  </a:lnTo>
                  <a:lnTo>
                    <a:pt x="647" y="10"/>
                  </a:lnTo>
                  <a:lnTo>
                    <a:pt x="621" y="6"/>
                  </a:lnTo>
                  <a:lnTo>
                    <a:pt x="597" y="2"/>
                  </a:lnTo>
                  <a:lnTo>
                    <a:pt x="571" y="1"/>
                  </a:lnTo>
                  <a:lnTo>
                    <a:pt x="546" y="0"/>
                  </a:lnTo>
                </a:path>
              </a:pathLst>
            </a:custGeom>
            <a:solidFill>
              <a:schemeClr val="bg1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5" name=""/>
            <p:cNvSpPr/>
            <p:nvPr/>
          </p:nvSpPr>
          <p:spPr>
            <a:xfrm>
              <a:off x="7707312" y="2758439"/>
              <a:ext cx="1435100" cy="1736725"/>
            </a:xfrm>
            <a:custGeom>
              <a:avLst/>
              <a:gdLst/>
              <a:cxnLst>
                <a:cxn ang="0">
                  <a:pos x="548" y="0"/>
                </a:cxn>
                <a:cxn ang="0">
                  <a:pos x="491" y="3"/>
                </a:cxn>
                <a:cxn ang="0">
                  <a:pos x="437" y="11"/>
                </a:cxn>
                <a:cxn ang="0">
                  <a:pos x="385" y="24"/>
                </a:cxn>
                <a:cxn ang="0">
                  <a:pos x="336" y="43"/>
                </a:cxn>
                <a:cxn ang="0">
                  <a:pos x="287" y="66"/>
                </a:cxn>
                <a:cxn ang="0">
                  <a:pos x="243" y="94"/>
                </a:cxn>
                <a:cxn ang="0">
                  <a:pos x="199" y="125"/>
                </a:cxn>
                <a:cxn ang="0">
                  <a:pos x="161" y="160"/>
                </a:cxn>
                <a:cxn ang="0">
                  <a:pos x="125" y="199"/>
                </a:cxn>
                <a:cxn ang="0">
                  <a:pos x="94" y="241"/>
                </a:cxn>
                <a:cxn ang="0">
                  <a:pos x="67" y="286"/>
                </a:cxn>
                <a:cxn ang="0">
                  <a:pos x="44" y="334"/>
                </a:cxn>
                <a:cxn ang="0">
                  <a:pos x="26" y="385"/>
                </a:cxn>
                <a:cxn ang="0">
                  <a:pos x="13" y="437"/>
                </a:cxn>
                <a:cxn ang="0">
                  <a:pos x="4" y="491"/>
                </a:cxn>
                <a:cxn ang="0">
                  <a:pos x="0" y="547"/>
                </a:cxn>
                <a:cxn ang="0">
                  <a:pos x="2" y="575"/>
                </a:cxn>
                <a:cxn ang="0">
                  <a:pos x="7" y="630"/>
                </a:cxn>
                <a:cxn ang="0">
                  <a:pos x="18" y="683"/>
                </a:cxn>
                <a:cxn ang="0">
                  <a:pos x="35" y="735"/>
                </a:cxn>
                <a:cxn ang="0">
                  <a:pos x="55" y="784"/>
                </a:cxn>
                <a:cxn ang="0">
                  <a:pos x="80" y="830"/>
                </a:cxn>
                <a:cxn ang="0">
                  <a:pos x="110" y="875"/>
                </a:cxn>
                <a:cxn ang="0">
                  <a:pos x="143" y="914"/>
                </a:cxn>
                <a:cxn ang="0">
                  <a:pos x="181" y="952"/>
                </a:cxn>
                <a:cxn ang="0">
                  <a:pos x="221" y="985"/>
                </a:cxn>
                <a:cxn ang="0">
                  <a:pos x="265" y="1015"/>
                </a:cxn>
                <a:cxn ang="0">
                  <a:pos x="311" y="1039"/>
                </a:cxn>
                <a:cxn ang="0">
                  <a:pos x="360" y="1060"/>
                </a:cxn>
                <a:cxn ang="0">
                  <a:pos x="411" y="1077"/>
                </a:cxn>
                <a:cxn ang="0">
                  <a:pos x="465" y="1087"/>
                </a:cxn>
                <a:cxn ang="0">
                  <a:pos x="520" y="1094"/>
                </a:cxn>
                <a:cxn ang="0">
                  <a:pos x="548" y="1094"/>
                </a:cxn>
                <a:cxn ang="0">
                  <a:pos x="599" y="1091"/>
                </a:cxn>
                <a:cxn ang="0">
                  <a:pos x="647" y="1085"/>
                </a:cxn>
                <a:cxn ang="0">
                  <a:pos x="695" y="1074"/>
                </a:cxn>
                <a:cxn ang="0">
                  <a:pos x="741" y="1058"/>
                </a:cxn>
                <a:cxn ang="0">
                  <a:pos x="786" y="1039"/>
                </a:cxn>
                <a:cxn ang="0">
                  <a:pos x="828" y="1017"/>
                </a:cxn>
                <a:cxn ang="0">
                  <a:pos x="868" y="991"/>
                </a:cxn>
                <a:cxn ang="0">
                  <a:pos x="904" y="962"/>
                </a:cxn>
                <a:cxn ang="0">
                  <a:pos x="904" y="131"/>
                </a:cxn>
                <a:cxn ang="0">
                  <a:pos x="868" y="103"/>
                </a:cxn>
                <a:cxn ang="0">
                  <a:pos x="828" y="76"/>
                </a:cxn>
                <a:cxn ang="0">
                  <a:pos x="786" y="54"/>
                </a:cxn>
                <a:cxn ang="0">
                  <a:pos x="741" y="35"/>
                </a:cxn>
                <a:cxn ang="0">
                  <a:pos x="695" y="20"/>
                </a:cxn>
                <a:cxn ang="0">
                  <a:pos x="647" y="9"/>
                </a:cxn>
                <a:cxn ang="0">
                  <a:pos x="599" y="2"/>
                </a:cxn>
                <a:cxn ang="0">
                  <a:pos x="548" y="0"/>
                </a:cxn>
              </a:cxnLst>
              <a:rect l="0" t="0" r="r" b="b"/>
              <a:pathLst>
                <a:path w="904" h="1094">
                  <a:moveTo>
                    <a:pt x="548" y="0"/>
                  </a:moveTo>
                  <a:lnTo>
                    <a:pt x="548" y="0"/>
                  </a:lnTo>
                  <a:lnTo>
                    <a:pt x="520" y="1"/>
                  </a:lnTo>
                  <a:lnTo>
                    <a:pt x="491" y="3"/>
                  </a:lnTo>
                  <a:lnTo>
                    <a:pt x="465" y="6"/>
                  </a:lnTo>
                  <a:lnTo>
                    <a:pt x="437" y="11"/>
                  </a:lnTo>
                  <a:lnTo>
                    <a:pt x="411" y="17"/>
                  </a:lnTo>
                  <a:lnTo>
                    <a:pt x="385" y="24"/>
                  </a:lnTo>
                  <a:lnTo>
                    <a:pt x="360" y="33"/>
                  </a:lnTo>
                  <a:lnTo>
                    <a:pt x="336" y="43"/>
                  </a:lnTo>
                  <a:lnTo>
                    <a:pt x="311" y="54"/>
                  </a:lnTo>
                  <a:lnTo>
                    <a:pt x="287" y="66"/>
                  </a:lnTo>
                  <a:lnTo>
                    <a:pt x="265" y="79"/>
                  </a:lnTo>
                  <a:lnTo>
                    <a:pt x="243" y="94"/>
                  </a:lnTo>
                  <a:lnTo>
                    <a:pt x="221" y="108"/>
                  </a:lnTo>
                  <a:lnTo>
                    <a:pt x="199" y="125"/>
                  </a:lnTo>
                  <a:lnTo>
                    <a:pt x="181" y="142"/>
                  </a:lnTo>
                  <a:lnTo>
                    <a:pt x="161" y="160"/>
                  </a:lnTo>
                  <a:lnTo>
                    <a:pt x="143" y="179"/>
                  </a:lnTo>
                  <a:lnTo>
                    <a:pt x="125" y="199"/>
                  </a:lnTo>
                  <a:lnTo>
                    <a:pt x="110" y="220"/>
                  </a:lnTo>
                  <a:lnTo>
                    <a:pt x="94" y="241"/>
                  </a:lnTo>
                  <a:lnTo>
                    <a:pt x="80" y="263"/>
                  </a:lnTo>
                  <a:lnTo>
                    <a:pt x="67" y="286"/>
                  </a:lnTo>
                  <a:lnTo>
                    <a:pt x="55" y="309"/>
                  </a:lnTo>
                  <a:lnTo>
                    <a:pt x="44" y="334"/>
                  </a:lnTo>
                  <a:lnTo>
                    <a:pt x="35" y="359"/>
                  </a:lnTo>
                  <a:lnTo>
                    <a:pt x="26" y="385"/>
                  </a:lnTo>
                  <a:lnTo>
                    <a:pt x="18" y="410"/>
                  </a:lnTo>
                  <a:lnTo>
                    <a:pt x="13" y="437"/>
                  </a:lnTo>
                  <a:lnTo>
                    <a:pt x="7" y="463"/>
                  </a:lnTo>
                  <a:lnTo>
                    <a:pt x="4" y="491"/>
                  </a:lnTo>
                  <a:lnTo>
                    <a:pt x="2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2" y="575"/>
                  </a:lnTo>
                  <a:lnTo>
                    <a:pt x="4" y="603"/>
                  </a:lnTo>
                  <a:lnTo>
                    <a:pt x="7" y="630"/>
                  </a:lnTo>
                  <a:lnTo>
                    <a:pt x="13" y="657"/>
                  </a:lnTo>
                  <a:lnTo>
                    <a:pt x="18" y="683"/>
                  </a:lnTo>
                  <a:lnTo>
                    <a:pt x="26" y="710"/>
                  </a:lnTo>
                  <a:lnTo>
                    <a:pt x="35" y="735"/>
                  </a:lnTo>
                  <a:lnTo>
                    <a:pt x="44" y="760"/>
                  </a:lnTo>
                  <a:lnTo>
                    <a:pt x="55" y="784"/>
                  </a:lnTo>
                  <a:lnTo>
                    <a:pt x="67" y="807"/>
                  </a:lnTo>
                  <a:lnTo>
                    <a:pt x="80" y="830"/>
                  </a:lnTo>
                  <a:lnTo>
                    <a:pt x="94" y="853"/>
                  </a:lnTo>
                  <a:lnTo>
                    <a:pt x="110" y="875"/>
                  </a:lnTo>
                  <a:lnTo>
                    <a:pt x="125" y="895"/>
                  </a:lnTo>
                  <a:lnTo>
                    <a:pt x="143" y="914"/>
                  </a:lnTo>
                  <a:lnTo>
                    <a:pt x="161" y="933"/>
                  </a:lnTo>
                  <a:lnTo>
                    <a:pt x="181" y="952"/>
                  </a:lnTo>
                  <a:lnTo>
                    <a:pt x="199" y="969"/>
                  </a:lnTo>
                  <a:lnTo>
                    <a:pt x="221" y="985"/>
                  </a:lnTo>
                  <a:lnTo>
                    <a:pt x="243" y="1001"/>
                  </a:lnTo>
                  <a:lnTo>
                    <a:pt x="265" y="1015"/>
                  </a:lnTo>
                  <a:lnTo>
                    <a:pt x="287" y="1027"/>
                  </a:lnTo>
                  <a:lnTo>
                    <a:pt x="311" y="1039"/>
                  </a:lnTo>
                  <a:lnTo>
                    <a:pt x="336" y="1050"/>
                  </a:lnTo>
                  <a:lnTo>
                    <a:pt x="360" y="1060"/>
                  </a:lnTo>
                  <a:lnTo>
                    <a:pt x="385" y="1069"/>
                  </a:lnTo>
                  <a:lnTo>
                    <a:pt x="411" y="1077"/>
                  </a:lnTo>
                  <a:lnTo>
                    <a:pt x="437" y="1083"/>
                  </a:lnTo>
                  <a:lnTo>
                    <a:pt x="465" y="1087"/>
                  </a:lnTo>
                  <a:lnTo>
                    <a:pt x="491" y="1091"/>
                  </a:lnTo>
                  <a:lnTo>
                    <a:pt x="520" y="1094"/>
                  </a:lnTo>
                  <a:lnTo>
                    <a:pt x="548" y="1094"/>
                  </a:lnTo>
                  <a:lnTo>
                    <a:pt x="548" y="1094"/>
                  </a:lnTo>
                  <a:lnTo>
                    <a:pt x="573" y="1094"/>
                  </a:lnTo>
                  <a:lnTo>
                    <a:pt x="599" y="1091"/>
                  </a:lnTo>
                  <a:lnTo>
                    <a:pt x="623" y="1089"/>
                  </a:lnTo>
                  <a:lnTo>
                    <a:pt x="647" y="1085"/>
                  </a:lnTo>
                  <a:lnTo>
                    <a:pt x="672" y="1079"/>
                  </a:lnTo>
                  <a:lnTo>
                    <a:pt x="695" y="1074"/>
                  </a:lnTo>
                  <a:lnTo>
                    <a:pt x="718" y="1067"/>
                  </a:lnTo>
                  <a:lnTo>
                    <a:pt x="741" y="1058"/>
                  </a:lnTo>
                  <a:lnTo>
                    <a:pt x="764" y="1049"/>
                  </a:lnTo>
                  <a:lnTo>
                    <a:pt x="786" y="1039"/>
                  </a:lnTo>
                  <a:lnTo>
                    <a:pt x="807" y="1028"/>
                  </a:lnTo>
                  <a:lnTo>
                    <a:pt x="828" y="1017"/>
                  </a:lnTo>
                  <a:lnTo>
                    <a:pt x="848" y="1004"/>
                  </a:lnTo>
                  <a:lnTo>
                    <a:pt x="868" y="991"/>
                  </a:lnTo>
                  <a:lnTo>
                    <a:pt x="886" y="976"/>
                  </a:lnTo>
                  <a:lnTo>
                    <a:pt x="904" y="962"/>
                  </a:lnTo>
                  <a:lnTo>
                    <a:pt x="904" y="131"/>
                  </a:lnTo>
                  <a:lnTo>
                    <a:pt x="904" y="131"/>
                  </a:lnTo>
                  <a:lnTo>
                    <a:pt x="886" y="117"/>
                  </a:lnTo>
                  <a:lnTo>
                    <a:pt x="868" y="103"/>
                  </a:lnTo>
                  <a:lnTo>
                    <a:pt x="848" y="89"/>
                  </a:lnTo>
                  <a:lnTo>
                    <a:pt x="828" y="76"/>
                  </a:lnTo>
                  <a:lnTo>
                    <a:pt x="807" y="65"/>
                  </a:lnTo>
                  <a:lnTo>
                    <a:pt x="786" y="54"/>
                  </a:lnTo>
                  <a:lnTo>
                    <a:pt x="764" y="44"/>
                  </a:lnTo>
                  <a:lnTo>
                    <a:pt x="741" y="35"/>
                  </a:lnTo>
                  <a:lnTo>
                    <a:pt x="718" y="27"/>
                  </a:lnTo>
                  <a:lnTo>
                    <a:pt x="695" y="20"/>
                  </a:lnTo>
                  <a:lnTo>
                    <a:pt x="672" y="14"/>
                  </a:lnTo>
                  <a:lnTo>
                    <a:pt x="647" y="9"/>
                  </a:lnTo>
                  <a:lnTo>
                    <a:pt x="623" y="5"/>
                  </a:lnTo>
                  <a:lnTo>
                    <a:pt x="599" y="2"/>
                  </a:lnTo>
                  <a:lnTo>
                    <a:pt x="573" y="1"/>
                  </a:lnTo>
                  <a:lnTo>
                    <a:pt x="548" y="0"/>
                  </a:lnTo>
                </a:path>
              </a:pathLst>
            </a:cu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6" name=""/>
            <p:cNvSpPr/>
            <p:nvPr/>
          </p:nvSpPr>
          <p:spPr>
            <a:xfrm>
              <a:off x="7707312" y="3939856"/>
              <a:ext cx="1433513" cy="1736725"/>
            </a:xfrm>
            <a:custGeom>
              <a:avLst/>
              <a:gdLst/>
              <a:cxnLst>
                <a:cxn ang="0">
                  <a:pos x="547" y="0"/>
                </a:cxn>
                <a:cxn ang="0">
                  <a:pos x="490" y="3"/>
                </a:cxn>
                <a:cxn ang="0">
                  <a:pos x="436" y="11"/>
                </a:cxn>
                <a:cxn ang="0">
                  <a:pos x="384" y="25"/>
                </a:cxn>
                <a:cxn ang="0">
                  <a:pos x="334" y="43"/>
                </a:cxn>
                <a:cxn ang="0">
                  <a:pos x="286" y="66"/>
                </a:cxn>
                <a:cxn ang="0">
                  <a:pos x="242" y="94"/>
                </a:cxn>
                <a:cxn ang="0">
                  <a:pos x="198" y="125"/>
                </a:cxn>
                <a:cxn ang="0">
                  <a:pos x="160" y="160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6" y="286"/>
                </a:cxn>
                <a:cxn ang="0">
                  <a:pos x="42" y="334"/>
                </a:cxn>
                <a:cxn ang="0">
                  <a:pos x="25" y="385"/>
                </a:cxn>
                <a:cxn ang="0">
                  <a:pos x="11" y="437"/>
                </a:cxn>
                <a:cxn ang="0">
                  <a:pos x="3" y="491"/>
                </a:cxn>
                <a:cxn ang="0">
                  <a:pos x="0" y="547"/>
                </a:cxn>
                <a:cxn ang="0">
                  <a:pos x="0" y="575"/>
                </a:cxn>
                <a:cxn ang="0">
                  <a:pos x="6" y="630"/>
                </a:cxn>
                <a:cxn ang="0">
                  <a:pos x="17" y="683"/>
                </a:cxn>
                <a:cxn ang="0">
                  <a:pos x="34" y="735"/>
                </a:cxn>
                <a:cxn ang="0">
                  <a:pos x="53" y="784"/>
                </a:cxn>
                <a:cxn ang="0">
                  <a:pos x="79" y="831"/>
                </a:cxn>
                <a:cxn ang="0">
                  <a:pos x="109" y="875"/>
                </a:cxn>
                <a:cxn ang="0">
                  <a:pos x="142" y="915"/>
                </a:cxn>
                <a:cxn ang="0">
                  <a:pos x="180" y="952"/>
                </a:cxn>
                <a:cxn ang="0">
                  <a:pos x="219" y="985"/>
                </a:cxn>
                <a:cxn ang="0">
                  <a:pos x="264" y="1015"/>
                </a:cxn>
                <a:cxn ang="0">
                  <a:pos x="310" y="1041"/>
                </a:cxn>
                <a:cxn ang="0">
                  <a:pos x="359" y="1061"/>
                </a:cxn>
                <a:cxn ang="0">
                  <a:pos x="410" y="1077"/>
                </a:cxn>
                <a:cxn ang="0">
                  <a:pos x="464" y="1088"/>
                </a:cxn>
                <a:cxn ang="0">
                  <a:pos x="519" y="1094"/>
                </a:cxn>
                <a:cxn ang="0">
                  <a:pos x="547" y="1094"/>
                </a:cxn>
                <a:cxn ang="0">
                  <a:pos x="598" y="1092"/>
                </a:cxn>
                <a:cxn ang="0">
                  <a:pos x="646" y="1085"/>
                </a:cxn>
                <a:cxn ang="0">
                  <a:pos x="694" y="1074"/>
                </a:cxn>
                <a:cxn ang="0">
                  <a:pos x="740" y="1059"/>
                </a:cxn>
                <a:cxn ang="0">
                  <a:pos x="783" y="1041"/>
                </a:cxn>
                <a:cxn ang="0">
                  <a:pos x="825" y="1017"/>
                </a:cxn>
                <a:cxn ang="0">
                  <a:pos x="865" y="992"/>
                </a:cxn>
                <a:cxn ang="0">
                  <a:pos x="903" y="962"/>
                </a:cxn>
                <a:cxn ang="0">
                  <a:pos x="903" y="132"/>
                </a:cxn>
                <a:cxn ang="0">
                  <a:pos x="865" y="103"/>
                </a:cxn>
                <a:cxn ang="0">
                  <a:pos x="825" y="76"/>
                </a:cxn>
                <a:cxn ang="0">
                  <a:pos x="783" y="54"/>
                </a:cxn>
                <a:cxn ang="0">
                  <a:pos x="740" y="35"/>
                </a:cxn>
                <a:cxn ang="0">
                  <a:pos x="694" y="20"/>
                </a:cxn>
                <a:cxn ang="0">
                  <a:pos x="646" y="9"/>
                </a:cxn>
                <a:cxn ang="0">
                  <a:pos x="598" y="2"/>
                </a:cxn>
                <a:cxn ang="0">
                  <a:pos x="547" y="0"/>
                </a:cxn>
              </a:cxnLst>
              <a:rect l="0" t="0" r="r" b="b"/>
              <a:pathLst>
                <a:path w="903" h="1094">
                  <a:moveTo>
                    <a:pt x="547" y="0"/>
                  </a:moveTo>
                  <a:lnTo>
                    <a:pt x="547" y="0"/>
                  </a:lnTo>
                  <a:lnTo>
                    <a:pt x="519" y="1"/>
                  </a:lnTo>
                  <a:lnTo>
                    <a:pt x="490" y="3"/>
                  </a:lnTo>
                  <a:lnTo>
                    <a:pt x="464" y="7"/>
                  </a:lnTo>
                  <a:lnTo>
                    <a:pt x="436" y="11"/>
                  </a:lnTo>
                  <a:lnTo>
                    <a:pt x="410" y="18"/>
                  </a:lnTo>
                  <a:lnTo>
                    <a:pt x="384" y="25"/>
                  </a:lnTo>
                  <a:lnTo>
                    <a:pt x="359" y="33"/>
                  </a:lnTo>
                  <a:lnTo>
                    <a:pt x="334" y="43"/>
                  </a:lnTo>
                  <a:lnTo>
                    <a:pt x="310" y="54"/>
                  </a:lnTo>
                  <a:lnTo>
                    <a:pt x="286" y="66"/>
                  </a:lnTo>
                  <a:lnTo>
                    <a:pt x="264" y="80"/>
                  </a:lnTo>
                  <a:lnTo>
                    <a:pt x="242" y="94"/>
                  </a:lnTo>
                  <a:lnTo>
                    <a:pt x="219" y="109"/>
                  </a:lnTo>
                  <a:lnTo>
                    <a:pt x="198" y="125"/>
                  </a:lnTo>
                  <a:lnTo>
                    <a:pt x="180" y="143"/>
                  </a:lnTo>
                  <a:lnTo>
                    <a:pt x="160" y="160"/>
                  </a:lnTo>
                  <a:lnTo>
                    <a:pt x="142" y="179"/>
                  </a:lnTo>
                  <a:lnTo>
                    <a:pt x="124" y="199"/>
                  </a:lnTo>
                  <a:lnTo>
                    <a:pt x="109" y="220"/>
                  </a:lnTo>
                  <a:lnTo>
                    <a:pt x="93" y="241"/>
                  </a:lnTo>
                  <a:lnTo>
                    <a:pt x="79" y="263"/>
                  </a:lnTo>
                  <a:lnTo>
                    <a:pt x="66" y="286"/>
                  </a:lnTo>
                  <a:lnTo>
                    <a:pt x="53" y="310"/>
                  </a:lnTo>
                  <a:lnTo>
                    <a:pt x="42" y="334"/>
                  </a:lnTo>
                  <a:lnTo>
                    <a:pt x="34" y="359"/>
                  </a:lnTo>
                  <a:lnTo>
                    <a:pt x="25" y="385"/>
                  </a:lnTo>
                  <a:lnTo>
                    <a:pt x="17" y="410"/>
                  </a:lnTo>
                  <a:lnTo>
                    <a:pt x="11" y="437"/>
                  </a:lnTo>
                  <a:lnTo>
                    <a:pt x="6" y="464"/>
                  </a:lnTo>
                  <a:lnTo>
                    <a:pt x="3" y="491"/>
                  </a:lnTo>
                  <a:lnTo>
                    <a:pt x="0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0" y="575"/>
                  </a:lnTo>
                  <a:lnTo>
                    <a:pt x="3" y="603"/>
                  </a:lnTo>
                  <a:lnTo>
                    <a:pt x="6" y="630"/>
                  </a:lnTo>
                  <a:lnTo>
                    <a:pt x="11" y="658"/>
                  </a:lnTo>
                  <a:lnTo>
                    <a:pt x="17" y="683"/>
                  </a:lnTo>
                  <a:lnTo>
                    <a:pt x="25" y="710"/>
                  </a:lnTo>
                  <a:lnTo>
                    <a:pt x="34" y="735"/>
                  </a:lnTo>
                  <a:lnTo>
                    <a:pt x="42" y="760"/>
                  </a:lnTo>
                  <a:lnTo>
                    <a:pt x="53" y="784"/>
                  </a:lnTo>
                  <a:lnTo>
                    <a:pt x="66" y="808"/>
                  </a:lnTo>
                  <a:lnTo>
                    <a:pt x="79" y="831"/>
                  </a:lnTo>
                  <a:lnTo>
                    <a:pt x="93" y="853"/>
                  </a:lnTo>
                  <a:lnTo>
                    <a:pt x="109" y="875"/>
                  </a:lnTo>
                  <a:lnTo>
                    <a:pt x="124" y="895"/>
                  </a:lnTo>
                  <a:lnTo>
                    <a:pt x="142" y="915"/>
                  </a:lnTo>
                  <a:lnTo>
                    <a:pt x="160" y="934"/>
                  </a:lnTo>
                  <a:lnTo>
                    <a:pt x="180" y="952"/>
                  </a:lnTo>
                  <a:lnTo>
                    <a:pt x="198" y="969"/>
                  </a:lnTo>
                  <a:lnTo>
                    <a:pt x="219" y="985"/>
                  </a:lnTo>
                  <a:lnTo>
                    <a:pt x="242" y="1001"/>
                  </a:lnTo>
                  <a:lnTo>
                    <a:pt x="264" y="1015"/>
                  </a:lnTo>
                  <a:lnTo>
                    <a:pt x="286" y="1028"/>
                  </a:lnTo>
                  <a:lnTo>
                    <a:pt x="310" y="1041"/>
                  </a:lnTo>
                  <a:lnTo>
                    <a:pt x="334" y="1052"/>
                  </a:lnTo>
                  <a:lnTo>
                    <a:pt x="359" y="1061"/>
                  </a:lnTo>
                  <a:lnTo>
                    <a:pt x="384" y="1069"/>
                  </a:lnTo>
                  <a:lnTo>
                    <a:pt x="410" y="1077"/>
                  </a:lnTo>
                  <a:lnTo>
                    <a:pt x="436" y="1083"/>
                  </a:lnTo>
                  <a:lnTo>
                    <a:pt x="464" y="1088"/>
                  </a:lnTo>
                  <a:lnTo>
                    <a:pt x="490" y="1092"/>
                  </a:lnTo>
                  <a:lnTo>
                    <a:pt x="519" y="1094"/>
                  </a:lnTo>
                  <a:lnTo>
                    <a:pt x="547" y="1094"/>
                  </a:lnTo>
                  <a:lnTo>
                    <a:pt x="547" y="1094"/>
                  </a:lnTo>
                  <a:lnTo>
                    <a:pt x="572" y="1094"/>
                  </a:lnTo>
                  <a:lnTo>
                    <a:pt x="598" y="1092"/>
                  </a:lnTo>
                  <a:lnTo>
                    <a:pt x="622" y="1089"/>
                  </a:lnTo>
                  <a:lnTo>
                    <a:pt x="646" y="1085"/>
                  </a:lnTo>
                  <a:lnTo>
                    <a:pt x="671" y="1080"/>
                  </a:lnTo>
                  <a:lnTo>
                    <a:pt x="694" y="1074"/>
                  </a:lnTo>
                  <a:lnTo>
                    <a:pt x="717" y="1067"/>
                  </a:lnTo>
                  <a:lnTo>
                    <a:pt x="740" y="1059"/>
                  </a:lnTo>
                  <a:lnTo>
                    <a:pt x="762" y="1051"/>
                  </a:lnTo>
                  <a:lnTo>
                    <a:pt x="783" y="1041"/>
                  </a:lnTo>
                  <a:lnTo>
                    <a:pt x="806" y="1030"/>
                  </a:lnTo>
                  <a:lnTo>
                    <a:pt x="825" y="1017"/>
                  </a:lnTo>
                  <a:lnTo>
                    <a:pt x="846" y="1005"/>
                  </a:lnTo>
                  <a:lnTo>
                    <a:pt x="865" y="992"/>
                  </a:lnTo>
                  <a:lnTo>
                    <a:pt x="884" y="978"/>
                  </a:lnTo>
                  <a:lnTo>
                    <a:pt x="903" y="962"/>
                  </a:lnTo>
                  <a:lnTo>
                    <a:pt x="903" y="132"/>
                  </a:lnTo>
                  <a:lnTo>
                    <a:pt x="903" y="132"/>
                  </a:lnTo>
                  <a:lnTo>
                    <a:pt x="884" y="117"/>
                  </a:lnTo>
                  <a:lnTo>
                    <a:pt x="865" y="103"/>
                  </a:lnTo>
                  <a:lnTo>
                    <a:pt x="846" y="90"/>
                  </a:lnTo>
                  <a:lnTo>
                    <a:pt x="825" y="76"/>
                  </a:lnTo>
                  <a:lnTo>
                    <a:pt x="806" y="65"/>
                  </a:lnTo>
                  <a:lnTo>
                    <a:pt x="783" y="54"/>
                  </a:lnTo>
                  <a:lnTo>
                    <a:pt x="762" y="44"/>
                  </a:lnTo>
                  <a:lnTo>
                    <a:pt x="740" y="35"/>
                  </a:lnTo>
                  <a:lnTo>
                    <a:pt x="717" y="28"/>
                  </a:lnTo>
                  <a:lnTo>
                    <a:pt x="694" y="20"/>
                  </a:lnTo>
                  <a:lnTo>
                    <a:pt x="671" y="14"/>
                  </a:lnTo>
                  <a:lnTo>
                    <a:pt x="646" y="9"/>
                  </a:lnTo>
                  <a:lnTo>
                    <a:pt x="622" y="5"/>
                  </a:lnTo>
                  <a:lnTo>
                    <a:pt x="598" y="2"/>
                  </a:lnTo>
                  <a:lnTo>
                    <a:pt x="572" y="1"/>
                  </a:lnTo>
                  <a:lnTo>
                    <a:pt x="547" y="0"/>
                  </a:lnTo>
                </a:path>
              </a:pathLst>
            </a:cu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47" name=""/>
            <p:cNvSpPr/>
            <p:nvPr/>
          </p:nvSpPr>
          <p:spPr>
            <a:xfrm>
              <a:off x="7716837" y="0"/>
              <a:ext cx="1428750" cy="950913"/>
            </a:xfrm>
            <a:custGeom>
              <a:avLst/>
              <a:gdLst/>
              <a:cxnLst>
                <a:cxn ang="0">
                  <a:pos x="900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1" y="27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1" y="81"/>
                </a:cxn>
                <a:cxn ang="0">
                  <a:pos x="3" y="108"/>
                </a:cxn>
                <a:cxn ang="0">
                  <a:pos x="7" y="136"/>
                </a:cxn>
                <a:cxn ang="0">
                  <a:pos x="12" y="164"/>
                </a:cxn>
                <a:cxn ang="0">
                  <a:pos x="18" y="189"/>
                </a:cxn>
                <a:cxn ang="0">
                  <a:pos x="25" y="216"/>
                </a:cxn>
                <a:cxn ang="0">
                  <a:pos x="34" y="241"/>
                </a:cxn>
                <a:cxn ang="0">
                  <a:pos x="43" y="265"/>
                </a:cxn>
                <a:cxn ang="0">
                  <a:pos x="54" y="290"/>
                </a:cxn>
                <a:cxn ang="0">
                  <a:pos x="66" y="314"/>
                </a:cxn>
                <a:cxn ang="0">
                  <a:pos x="80" y="336"/>
                </a:cxn>
                <a:cxn ang="0">
                  <a:pos x="94" y="358"/>
                </a:cxn>
                <a:cxn ang="0">
                  <a:pos x="109" y="380"/>
                </a:cxn>
                <a:cxn ang="0">
                  <a:pos x="125" y="400"/>
                </a:cxn>
                <a:cxn ang="0">
                  <a:pos x="143" y="420"/>
                </a:cxn>
                <a:cxn ang="0">
                  <a:pos x="160" y="440"/>
                </a:cxn>
                <a:cxn ang="0">
                  <a:pos x="180" y="458"/>
                </a:cxn>
                <a:cxn ang="0">
                  <a:pos x="199" y="476"/>
                </a:cxn>
                <a:cxn ang="0">
                  <a:pos x="220" y="491"/>
                </a:cxn>
                <a:cxn ang="0">
                  <a:pos x="242" y="507"/>
                </a:cxn>
                <a:cxn ang="0">
                  <a:pos x="264" y="521"/>
                </a:cxn>
                <a:cxn ang="0">
                  <a:pos x="286" y="534"/>
                </a:cxn>
                <a:cxn ang="0">
                  <a:pos x="311" y="546"/>
                </a:cxn>
                <a:cxn ang="0">
                  <a:pos x="335" y="557"/>
                </a:cxn>
                <a:cxn ang="0">
                  <a:pos x="359" y="566"/>
                </a:cxn>
                <a:cxn ang="0">
                  <a:pos x="385" y="575"/>
                </a:cxn>
                <a:cxn ang="0">
                  <a:pos x="410" y="583"/>
                </a:cxn>
                <a:cxn ang="0">
                  <a:pos x="437" y="588"/>
                </a:cxn>
                <a:cxn ang="0">
                  <a:pos x="464" y="594"/>
                </a:cxn>
                <a:cxn ang="0">
                  <a:pos x="491" y="597"/>
                </a:cxn>
                <a:cxn ang="0">
                  <a:pos x="520" y="599"/>
                </a:cxn>
                <a:cxn ang="0">
                  <a:pos x="547" y="599"/>
                </a:cxn>
                <a:cxn ang="0">
                  <a:pos x="547" y="599"/>
                </a:cxn>
                <a:cxn ang="0">
                  <a:pos x="573" y="599"/>
                </a:cxn>
                <a:cxn ang="0">
                  <a:pos x="597" y="597"/>
                </a:cxn>
                <a:cxn ang="0">
                  <a:pos x="621" y="595"/>
                </a:cxn>
                <a:cxn ang="0">
                  <a:pos x="646" y="591"/>
                </a:cxn>
                <a:cxn ang="0">
                  <a:pos x="670" y="586"/>
                </a:cxn>
                <a:cxn ang="0">
                  <a:pos x="693" y="581"/>
                </a:cxn>
                <a:cxn ang="0">
                  <a:pos x="715" y="573"/>
                </a:cxn>
                <a:cxn ang="0">
                  <a:pos x="739" y="565"/>
                </a:cxn>
                <a:cxn ang="0">
                  <a:pos x="761" y="556"/>
                </a:cxn>
                <a:cxn ang="0">
                  <a:pos x="782" y="547"/>
                </a:cxn>
                <a:cxn ang="0">
                  <a:pos x="803" y="536"/>
                </a:cxn>
                <a:cxn ang="0">
                  <a:pos x="824" y="525"/>
                </a:cxn>
                <a:cxn ang="0">
                  <a:pos x="844" y="513"/>
                </a:cxn>
                <a:cxn ang="0">
                  <a:pos x="864" y="500"/>
                </a:cxn>
                <a:cxn ang="0">
                  <a:pos x="882" y="486"/>
                </a:cxn>
                <a:cxn ang="0">
                  <a:pos x="900" y="471"/>
                </a:cxn>
                <a:cxn ang="0">
                  <a:pos x="900" y="0"/>
                </a:cxn>
              </a:cxnLst>
              <a:rect l="0" t="0" r="r" b="b"/>
              <a:pathLst>
                <a:path w="900" h="599">
                  <a:moveTo>
                    <a:pt x="90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1" y="27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81"/>
                  </a:lnTo>
                  <a:lnTo>
                    <a:pt x="3" y="108"/>
                  </a:lnTo>
                  <a:lnTo>
                    <a:pt x="7" y="136"/>
                  </a:lnTo>
                  <a:lnTo>
                    <a:pt x="12" y="164"/>
                  </a:lnTo>
                  <a:lnTo>
                    <a:pt x="18" y="189"/>
                  </a:lnTo>
                  <a:lnTo>
                    <a:pt x="25" y="216"/>
                  </a:lnTo>
                  <a:lnTo>
                    <a:pt x="34" y="241"/>
                  </a:lnTo>
                  <a:lnTo>
                    <a:pt x="43" y="265"/>
                  </a:lnTo>
                  <a:lnTo>
                    <a:pt x="54" y="290"/>
                  </a:lnTo>
                  <a:lnTo>
                    <a:pt x="66" y="314"/>
                  </a:lnTo>
                  <a:lnTo>
                    <a:pt x="80" y="336"/>
                  </a:lnTo>
                  <a:lnTo>
                    <a:pt x="94" y="358"/>
                  </a:lnTo>
                  <a:lnTo>
                    <a:pt x="109" y="380"/>
                  </a:lnTo>
                  <a:lnTo>
                    <a:pt x="125" y="400"/>
                  </a:lnTo>
                  <a:lnTo>
                    <a:pt x="143" y="420"/>
                  </a:lnTo>
                  <a:lnTo>
                    <a:pt x="160" y="440"/>
                  </a:lnTo>
                  <a:lnTo>
                    <a:pt x="180" y="458"/>
                  </a:lnTo>
                  <a:lnTo>
                    <a:pt x="199" y="476"/>
                  </a:lnTo>
                  <a:lnTo>
                    <a:pt x="220" y="491"/>
                  </a:lnTo>
                  <a:lnTo>
                    <a:pt x="242" y="507"/>
                  </a:lnTo>
                  <a:lnTo>
                    <a:pt x="264" y="521"/>
                  </a:lnTo>
                  <a:lnTo>
                    <a:pt x="286" y="534"/>
                  </a:lnTo>
                  <a:lnTo>
                    <a:pt x="311" y="546"/>
                  </a:lnTo>
                  <a:lnTo>
                    <a:pt x="335" y="557"/>
                  </a:lnTo>
                  <a:lnTo>
                    <a:pt x="359" y="566"/>
                  </a:lnTo>
                  <a:lnTo>
                    <a:pt x="385" y="575"/>
                  </a:lnTo>
                  <a:lnTo>
                    <a:pt x="410" y="583"/>
                  </a:lnTo>
                  <a:lnTo>
                    <a:pt x="437" y="588"/>
                  </a:lnTo>
                  <a:lnTo>
                    <a:pt x="464" y="594"/>
                  </a:lnTo>
                  <a:lnTo>
                    <a:pt x="491" y="597"/>
                  </a:lnTo>
                  <a:lnTo>
                    <a:pt x="520" y="599"/>
                  </a:lnTo>
                  <a:lnTo>
                    <a:pt x="547" y="599"/>
                  </a:lnTo>
                  <a:lnTo>
                    <a:pt x="547" y="599"/>
                  </a:lnTo>
                  <a:lnTo>
                    <a:pt x="573" y="599"/>
                  </a:lnTo>
                  <a:lnTo>
                    <a:pt x="597" y="597"/>
                  </a:lnTo>
                  <a:lnTo>
                    <a:pt x="621" y="595"/>
                  </a:lnTo>
                  <a:lnTo>
                    <a:pt x="646" y="591"/>
                  </a:lnTo>
                  <a:lnTo>
                    <a:pt x="670" y="586"/>
                  </a:lnTo>
                  <a:lnTo>
                    <a:pt x="693" y="581"/>
                  </a:lnTo>
                  <a:lnTo>
                    <a:pt x="715" y="573"/>
                  </a:lnTo>
                  <a:lnTo>
                    <a:pt x="739" y="565"/>
                  </a:lnTo>
                  <a:lnTo>
                    <a:pt x="761" y="556"/>
                  </a:lnTo>
                  <a:lnTo>
                    <a:pt x="782" y="547"/>
                  </a:lnTo>
                  <a:lnTo>
                    <a:pt x="803" y="536"/>
                  </a:lnTo>
                  <a:lnTo>
                    <a:pt x="824" y="525"/>
                  </a:lnTo>
                  <a:lnTo>
                    <a:pt x="844" y="513"/>
                  </a:lnTo>
                  <a:lnTo>
                    <a:pt x="864" y="500"/>
                  </a:lnTo>
                  <a:lnTo>
                    <a:pt x="882" y="486"/>
                  </a:lnTo>
                  <a:lnTo>
                    <a:pt x="900" y="471"/>
                  </a:lnTo>
                  <a:lnTo>
                    <a:pt x="900" y="0"/>
                  </a:lnTo>
                </a:path>
              </a:pathLst>
            </a:cu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grpSp>
        <p:nvGrpSpPr>
          <p:cNvPr id="48" name=""/>
          <p:cNvGrpSpPr/>
          <p:nvPr/>
        </p:nvGrpSpPr>
        <p:grpSpPr>
          <a:xfrm rot="0">
            <a:off x="5124358" y="-892801"/>
            <a:ext cx="1828487" cy="3920881"/>
            <a:chOff x="3428815" y="-892801"/>
            <a:chExt cx="1785874" cy="3920881"/>
          </a:xfrm>
        </p:grpSpPr>
        <p:sp>
          <p:nvSpPr>
            <p:cNvPr id="49" name=""/>
            <p:cNvSpPr/>
            <p:nvPr/>
          </p:nvSpPr>
          <p:spPr>
            <a:xfrm>
              <a:off x="3428815" y="136666"/>
              <a:ext cx="1785874" cy="1785874"/>
            </a:xfrm>
            <a:prstGeom prst="ellipse">
              <a:avLst/>
            </a:prstGeom>
            <a:solidFill>
              <a:schemeClr val="bg1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0" name=""/>
            <p:cNvSpPr/>
            <p:nvPr/>
          </p:nvSpPr>
          <p:spPr>
            <a:xfrm>
              <a:off x="3428815" y="1242206"/>
              <a:ext cx="1785874" cy="1785874"/>
            </a:xfrm>
            <a:prstGeom prst="ellipse">
              <a:avLst/>
            </a:prstGeom>
            <a:solidFill>
              <a:schemeClr val="bg1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51" name=""/>
            <p:cNvSpPr/>
            <p:nvPr/>
          </p:nvSpPr>
          <p:spPr>
            <a:xfrm rot="17638218">
              <a:off x="3428952" y="-892801"/>
              <a:ext cx="1785600" cy="1785600"/>
            </a:xfrm>
            <a:prstGeom prst="chord">
              <a:avLst>
                <a:gd name="adj1" fmla="val 3998885"/>
                <a:gd name="adj2" fmla="val 14738240"/>
              </a:avLst>
            </a:prstGeom>
            <a:solidFill>
              <a:schemeClr val="bg1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36" name=""/>
          <p:cNvSpPr>
            <a:spLocks noGrp="1"/>
          </p:cNvSpPr>
          <p:nvPr>
            <p:ph type="ctrTitle" idx="0"/>
          </p:nvPr>
        </p:nvSpPr>
        <p:spPr>
          <a:xfrm>
            <a:off x="666705" y="4071942"/>
            <a:ext cx="10363091" cy="1362075"/>
          </a:xfrm>
        </p:spPr>
        <p:txBody>
          <a:bodyPr anchor="t"/>
          <a:lstStyle>
            <a:lvl1pPr algn="l">
              <a:defRPr sz="4800" b="0" cap="all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dt" sz="half" idx="10"/>
          </p:nvPr>
        </p:nvSpPr>
        <p:spPr>
          <a:xfrm>
            <a:off x="609593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02-11</a:t>
            </a:fld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>
          <a:xfrm>
            <a:off x="4165556" y="6356350"/>
            <a:ext cx="3860759" cy="365125"/>
          </a:xfrm>
        </p:spPr>
        <p:txBody>
          <a:bodyPr/>
          <a:lstStyle>
            <a:lvl1pPr algn="ctr"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>
          <a:xfrm>
            <a:off x="8737509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xmlns:mc="http://schemas.openxmlformats.org/markup-compatibility/2006" xmlns:hp="http://schemas.haansoft.com/office/presentation/8.0" mc:Ignorable="hp" hp:hslDur="500"/>
</p:sldLayout>
</file>

<file path=ppt/slideLayouts/slideLayout11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Оглавление" type="clipArtAndTx" preserve="1">
  <p:cSld name="Оглавл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"/>
          <p:cNvGrpSpPr/>
          <p:nvPr/>
        </p:nvGrpSpPr>
        <p:grpSpPr>
          <a:xfrm rot="0">
            <a:off x="10276308" y="0"/>
            <a:ext cx="1917680" cy="5676581"/>
            <a:chOff x="7707312" y="0"/>
            <a:chExt cx="1438275" cy="5676581"/>
          </a:xfrm>
        </p:grpSpPr>
        <p:sp>
          <p:nvSpPr>
            <p:cNvPr id="8" name=""/>
            <p:cNvSpPr/>
            <p:nvPr/>
          </p:nvSpPr>
          <p:spPr>
            <a:xfrm>
              <a:off x="7716837" y="395605"/>
              <a:ext cx="1428750" cy="1736725"/>
            </a:xfrm>
            <a:custGeom>
              <a:avLst/>
              <a:gdLst/>
              <a:cxnLst>
                <a:cxn ang="0">
                  <a:pos x="547" y="0"/>
                </a:cxn>
                <a:cxn ang="0">
                  <a:pos x="492" y="2"/>
                </a:cxn>
                <a:cxn ang="0">
                  <a:pos x="436" y="11"/>
                </a:cxn>
                <a:cxn ang="0">
                  <a:pos x="384" y="25"/>
                </a:cxn>
                <a:cxn ang="0">
                  <a:pos x="334" y="42"/>
                </a:cxn>
                <a:cxn ang="0">
                  <a:pos x="286" y="65"/>
                </a:cxn>
                <a:cxn ang="0">
                  <a:pos x="242" y="93"/>
                </a:cxn>
                <a:cxn ang="0">
                  <a:pos x="198" y="124"/>
                </a:cxn>
                <a:cxn ang="0">
                  <a:pos x="160" y="159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6" y="286"/>
                </a:cxn>
                <a:cxn ang="0">
                  <a:pos x="43" y="334"/>
                </a:cxn>
                <a:cxn ang="0">
                  <a:pos x="25" y="384"/>
                </a:cxn>
                <a:cxn ang="0">
                  <a:pos x="12" y="436"/>
                </a:cxn>
                <a:cxn ang="0">
                  <a:pos x="3" y="491"/>
                </a:cxn>
                <a:cxn ang="0">
                  <a:pos x="0" y="547"/>
                </a:cxn>
                <a:cxn ang="0">
                  <a:pos x="0" y="575"/>
                </a:cxn>
                <a:cxn ang="0">
                  <a:pos x="6" y="629"/>
                </a:cxn>
                <a:cxn ang="0">
                  <a:pos x="17" y="684"/>
                </a:cxn>
                <a:cxn ang="0">
                  <a:pos x="34" y="735"/>
                </a:cxn>
                <a:cxn ang="0">
                  <a:pos x="54" y="783"/>
                </a:cxn>
                <a:cxn ang="0">
                  <a:pos x="79" y="831"/>
                </a:cxn>
                <a:cxn ang="0">
                  <a:pos x="109" y="874"/>
                </a:cxn>
                <a:cxn ang="0">
                  <a:pos x="142" y="915"/>
                </a:cxn>
                <a:cxn ang="0">
                  <a:pos x="180" y="951"/>
                </a:cxn>
                <a:cxn ang="0">
                  <a:pos x="219" y="985"/>
                </a:cxn>
                <a:cxn ang="0">
                  <a:pos x="264" y="1014"/>
                </a:cxn>
                <a:cxn ang="0">
                  <a:pos x="310" y="1040"/>
                </a:cxn>
                <a:cxn ang="0">
                  <a:pos x="359" y="1061"/>
                </a:cxn>
                <a:cxn ang="0">
                  <a:pos x="410" y="1076"/>
                </a:cxn>
                <a:cxn ang="0">
                  <a:pos x="464" y="1087"/>
                </a:cxn>
                <a:cxn ang="0">
                  <a:pos x="519" y="1093"/>
                </a:cxn>
                <a:cxn ang="0">
                  <a:pos x="547" y="1094"/>
                </a:cxn>
                <a:cxn ang="0">
                  <a:pos x="597" y="1092"/>
                </a:cxn>
                <a:cxn ang="0">
                  <a:pos x="645" y="1085"/>
                </a:cxn>
                <a:cxn ang="0">
                  <a:pos x="693" y="1074"/>
                </a:cxn>
                <a:cxn ang="0">
                  <a:pos x="738" y="1060"/>
                </a:cxn>
                <a:cxn ang="0">
                  <a:pos x="782" y="1041"/>
                </a:cxn>
                <a:cxn ang="0">
                  <a:pos x="823" y="1019"/>
                </a:cxn>
                <a:cxn ang="0">
                  <a:pos x="863" y="993"/>
                </a:cxn>
                <a:cxn ang="0">
                  <a:pos x="900" y="965"/>
                </a:cxn>
                <a:cxn ang="0">
                  <a:pos x="900" y="128"/>
                </a:cxn>
                <a:cxn ang="0">
                  <a:pos x="863" y="101"/>
                </a:cxn>
                <a:cxn ang="0">
                  <a:pos x="823" y="74"/>
                </a:cxn>
                <a:cxn ang="0">
                  <a:pos x="782" y="52"/>
                </a:cxn>
                <a:cxn ang="0">
                  <a:pos x="738" y="34"/>
                </a:cxn>
                <a:cxn ang="0">
                  <a:pos x="693" y="19"/>
                </a:cxn>
                <a:cxn ang="0">
                  <a:pos x="645" y="9"/>
                </a:cxn>
                <a:cxn ang="0">
                  <a:pos x="597" y="2"/>
                </a:cxn>
                <a:cxn ang="0">
                  <a:pos x="547" y="0"/>
                </a:cxn>
              </a:cxnLst>
              <a:rect l="0" t="0" r="r" b="b"/>
              <a:pathLst>
                <a:path w="900" h="1094">
                  <a:moveTo>
                    <a:pt x="547" y="0"/>
                  </a:moveTo>
                  <a:lnTo>
                    <a:pt x="547" y="0"/>
                  </a:lnTo>
                  <a:lnTo>
                    <a:pt x="519" y="0"/>
                  </a:lnTo>
                  <a:lnTo>
                    <a:pt x="492" y="2"/>
                  </a:lnTo>
                  <a:lnTo>
                    <a:pt x="464" y="6"/>
                  </a:lnTo>
                  <a:lnTo>
                    <a:pt x="436" y="11"/>
                  </a:lnTo>
                  <a:lnTo>
                    <a:pt x="410" y="17"/>
                  </a:lnTo>
                  <a:lnTo>
                    <a:pt x="384" y="25"/>
                  </a:lnTo>
                  <a:lnTo>
                    <a:pt x="359" y="33"/>
                  </a:lnTo>
                  <a:lnTo>
                    <a:pt x="334" y="42"/>
                  </a:lnTo>
                  <a:lnTo>
                    <a:pt x="310" y="53"/>
                  </a:lnTo>
                  <a:lnTo>
                    <a:pt x="286" y="65"/>
                  </a:lnTo>
                  <a:lnTo>
                    <a:pt x="264" y="79"/>
                  </a:lnTo>
                  <a:lnTo>
                    <a:pt x="242" y="93"/>
                  </a:lnTo>
                  <a:lnTo>
                    <a:pt x="219" y="109"/>
                  </a:lnTo>
                  <a:lnTo>
                    <a:pt x="198" y="124"/>
                  </a:lnTo>
                  <a:lnTo>
                    <a:pt x="180" y="142"/>
                  </a:lnTo>
                  <a:lnTo>
                    <a:pt x="160" y="159"/>
                  </a:lnTo>
                  <a:lnTo>
                    <a:pt x="142" y="179"/>
                  </a:lnTo>
                  <a:lnTo>
                    <a:pt x="124" y="199"/>
                  </a:lnTo>
                  <a:lnTo>
                    <a:pt x="109" y="219"/>
                  </a:lnTo>
                  <a:lnTo>
                    <a:pt x="93" y="241"/>
                  </a:lnTo>
                  <a:lnTo>
                    <a:pt x="79" y="263"/>
                  </a:lnTo>
                  <a:lnTo>
                    <a:pt x="66" y="286"/>
                  </a:lnTo>
                  <a:lnTo>
                    <a:pt x="54" y="310"/>
                  </a:lnTo>
                  <a:lnTo>
                    <a:pt x="43" y="334"/>
                  </a:lnTo>
                  <a:lnTo>
                    <a:pt x="34" y="359"/>
                  </a:lnTo>
                  <a:lnTo>
                    <a:pt x="25" y="384"/>
                  </a:lnTo>
                  <a:lnTo>
                    <a:pt x="17" y="409"/>
                  </a:lnTo>
                  <a:lnTo>
                    <a:pt x="12" y="436"/>
                  </a:lnTo>
                  <a:lnTo>
                    <a:pt x="6" y="464"/>
                  </a:lnTo>
                  <a:lnTo>
                    <a:pt x="3" y="491"/>
                  </a:lnTo>
                  <a:lnTo>
                    <a:pt x="0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0" y="575"/>
                  </a:lnTo>
                  <a:lnTo>
                    <a:pt x="3" y="603"/>
                  </a:lnTo>
                  <a:lnTo>
                    <a:pt x="6" y="629"/>
                  </a:lnTo>
                  <a:lnTo>
                    <a:pt x="12" y="657"/>
                  </a:lnTo>
                  <a:lnTo>
                    <a:pt x="17" y="684"/>
                  </a:lnTo>
                  <a:lnTo>
                    <a:pt x="25" y="709"/>
                  </a:lnTo>
                  <a:lnTo>
                    <a:pt x="34" y="735"/>
                  </a:lnTo>
                  <a:lnTo>
                    <a:pt x="43" y="760"/>
                  </a:lnTo>
                  <a:lnTo>
                    <a:pt x="54" y="783"/>
                  </a:lnTo>
                  <a:lnTo>
                    <a:pt x="66" y="808"/>
                  </a:lnTo>
                  <a:lnTo>
                    <a:pt x="79" y="831"/>
                  </a:lnTo>
                  <a:lnTo>
                    <a:pt x="93" y="853"/>
                  </a:lnTo>
                  <a:lnTo>
                    <a:pt x="109" y="874"/>
                  </a:lnTo>
                  <a:lnTo>
                    <a:pt x="124" y="895"/>
                  </a:lnTo>
                  <a:lnTo>
                    <a:pt x="142" y="915"/>
                  </a:lnTo>
                  <a:lnTo>
                    <a:pt x="160" y="934"/>
                  </a:lnTo>
                  <a:lnTo>
                    <a:pt x="180" y="951"/>
                  </a:lnTo>
                  <a:lnTo>
                    <a:pt x="198" y="969"/>
                  </a:lnTo>
                  <a:lnTo>
                    <a:pt x="219" y="985"/>
                  </a:lnTo>
                  <a:lnTo>
                    <a:pt x="242" y="1000"/>
                  </a:lnTo>
                  <a:lnTo>
                    <a:pt x="264" y="1014"/>
                  </a:lnTo>
                  <a:lnTo>
                    <a:pt x="286" y="1028"/>
                  </a:lnTo>
                  <a:lnTo>
                    <a:pt x="310" y="1040"/>
                  </a:lnTo>
                  <a:lnTo>
                    <a:pt x="334" y="1051"/>
                  </a:lnTo>
                  <a:lnTo>
                    <a:pt x="359" y="1061"/>
                  </a:lnTo>
                  <a:lnTo>
                    <a:pt x="384" y="1069"/>
                  </a:lnTo>
                  <a:lnTo>
                    <a:pt x="410" y="1076"/>
                  </a:lnTo>
                  <a:lnTo>
                    <a:pt x="436" y="1083"/>
                  </a:lnTo>
                  <a:lnTo>
                    <a:pt x="464" y="1087"/>
                  </a:lnTo>
                  <a:lnTo>
                    <a:pt x="492" y="1091"/>
                  </a:lnTo>
                  <a:lnTo>
                    <a:pt x="519" y="1093"/>
                  </a:lnTo>
                  <a:lnTo>
                    <a:pt x="547" y="1094"/>
                  </a:lnTo>
                  <a:lnTo>
                    <a:pt x="547" y="1094"/>
                  </a:lnTo>
                  <a:lnTo>
                    <a:pt x="572" y="1093"/>
                  </a:lnTo>
                  <a:lnTo>
                    <a:pt x="597" y="1092"/>
                  </a:lnTo>
                  <a:lnTo>
                    <a:pt x="621" y="1088"/>
                  </a:lnTo>
                  <a:lnTo>
                    <a:pt x="645" y="1085"/>
                  </a:lnTo>
                  <a:lnTo>
                    <a:pt x="670" y="1080"/>
                  </a:lnTo>
                  <a:lnTo>
                    <a:pt x="693" y="1074"/>
                  </a:lnTo>
                  <a:lnTo>
                    <a:pt x="716" y="1067"/>
                  </a:lnTo>
                  <a:lnTo>
                    <a:pt x="738" y="1060"/>
                  </a:lnTo>
                  <a:lnTo>
                    <a:pt x="760" y="1051"/>
                  </a:lnTo>
                  <a:lnTo>
                    <a:pt x="782" y="1041"/>
                  </a:lnTo>
                  <a:lnTo>
                    <a:pt x="803" y="1030"/>
                  </a:lnTo>
                  <a:lnTo>
                    <a:pt x="823" y="1019"/>
                  </a:lnTo>
                  <a:lnTo>
                    <a:pt x="843" y="1007"/>
                  </a:lnTo>
                  <a:lnTo>
                    <a:pt x="863" y="993"/>
                  </a:lnTo>
                  <a:lnTo>
                    <a:pt x="882" y="979"/>
                  </a:lnTo>
                  <a:lnTo>
                    <a:pt x="900" y="965"/>
                  </a:lnTo>
                  <a:lnTo>
                    <a:pt x="900" y="128"/>
                  </a:lnTo>
                  <a:lnTo>
                    <a:pt x="900" y="128"/>
                  </a:lnTo>
                  <a:lnTo>
                    <a:pt x="882" y="114"/>
                  </a:lnTo>
                  <a:lnTo>
                    <a:pt x="863" y="101"/>
                  </a:lnTo>
                  <a:lnTo>
                    <a:pt x="843" y="88"/>
                  </a:lnTo>
                  <a:lnTo>
                    <a:pt x="823" y="74"/>
                  </a:lnTo>
                  <a:lnTo>
                    <a:pt x="803" y="63"/>
                  </a:lnTo>
                  <a:lnTo>
                    <a:pt x="782" y="52"/>
                  </a:lnTo>
                  <a:lnTo>
                    <a:pt x="760" y="43"/>
                  </a:lnTo>
                  <a:lnTo>
                    <a:pt x="738" y="34"/>
                  </a:lnTo>
                  <a:lnTo>
                    <a:pt x="716" y="27"/>
                  </a:lnTo>
                  <a:lnTo>
                    <a:pt x="693" y="19"/>
                  </a:lnTo>
                  <a:lnTo>
                    <a:pt x="670" y="13"/>
                  </a:lnTo>
                  <a:lnTo>
                    <a:pt x="645" y="9"/>
                  </a:lnTo>
                  <a:lnTo>
                    <a:pt x="621" y="5"/>
                  </a:lnTo>
                  <a:lnTo>
                    <a:pt x="597" y="2"/>
                  </a:lnTo>
                  <a:lnTo>
                    <a:pt x="572" y="0"/>
                  </a:lnTo>
                  <a:lnTo>
                    <a:pt x="547" y="0"/>
                  </a:lnTo>
                </a:path>
              </a:pathLst>
            </a:custGeom>
            <a:solidFill>
              <a:schemeClr val="accent4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9" name=""/>
            <p:cNvSpPr/>
            <p:nvPr/>
          </p:nvSpPr>
          <p:spPr>
            <a:xfrm>
              <a:off x="7707312" y="1577022"/>
              <a:ext cx="1433513" cy="1736725"/>
            </a:xfrm>
            <a:custGeom>
              <a:avLst/>
              <a:gdLst/>
              <a:cxnLst>
                <a:cxn ang="0">
                  <a:pos x="546" y="0"/>
                </a:cxn>
                <a:cxn ang="0">
                  <a:pos x="491" y="4"/>
                </a:cxn>
                <a:cxn ang="0">
                  <a:pos x="435" y="11"/>
                </a:cxn>
                <a:cxn ang="0">
                  <a:pos x="383" y="26"/>
                </a:cxn>
                <a:cxn ang="0">
                  <a:pos x="334" y="43"/>
                </a:cxn>
                <a:cxn ang="0">
                  <a:pos x="285" y="67"/>
                </a:cxn>
                <a:cxn ang="0">
                  <a:pos x="241" y="94"/>
                </a:cxn>
                <a:cxn ang="0">
                  <a:pos x="198" y="125"/>
                </a:cxn>
                <a:cxn ang="0">
                  <a:pos x="159" y="161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5" y="287"/>
                </a:cxn>
                <a:cxn ang="0">
                  <a:pos x="42" y="334"/>
                </a:cxn>
                <a:cxn ang="0">
                  <a:pos x="24" y="385"/>
                </a:cxn>
                <a:cxn ang="0">
                  <a:pos x="11" y="437"/>
                </a:cxn>
                <a:cxn ang="0">
                  <a:pos x="2" y="491"/>
                </a:cxn>
                <a:cxn ang="0">
                  <a:pos x="0" y="548"/>
                </a:cxn>
                <a:cxn ang="0">
                  <a:pos x="0" y="575"/>
                </a:cxn>
                <a:cxn ang="0">
                  <a:pos x="5" y="631"/>
                </a:cxn>
                <a:cxn ang="0">
                  <a:pos x="16" y="684"/>
                </a:cxn>
                <a:cxn ang="0">
                  <a:pos x="33" y="736"/>
                </a:cxn>
                <a:cxn ang="0">
                  <a:pos x="53" y="784"/>
                </a:cxn>
                <a:cxn ang="0">
                  <a:pos x="78" y="831"/>
                </a:cxn>
                <a:cxn ang="0">
                  <a:pos x="108" y="875"/>
                </a:cxn>
                <a:cxn ang="0">
                  <a:pos x="141" y="915"/>
                </a:cxn>
                <a:cxn ang="0">
                  <a:pos x="179" y="952"/>
                </a:cxn>
                <a:cxn ang="0">
                  <a:pos x="219" y="986"/>
                </a:cxn>
                <a:cxn ang="0">
                  <a:pos x="263" y="1016"/>
                </a:cxn>
                <a:cxn ang="0">
                  <a:pos x="309" y="1041"/>
                </a:cxn>
                <a:cxn ang="0">
                  <a:pos x="358" y="1061"/>
                </a:cxn>
                <a:cxn ang="0">
                  <a:pos x="409" y="1077"/>
                </a:cxn>
                <a:cxn ang="0">
                  <a:pos x="463" y="1089"/>
                </a:cxn>
                <a:cxn ang="0">
                  <a:pos x="518" y="1094"/>
                </a:cxn>
                <a:cxn ang="0">
                  <a:pos x="546" y="1094"/>
                </a:cxn>
                <a:cxn ang="0">
                  <a:pos x="597" y="1092"/>
                </a:cxn>
                <a:cxn ang="0">
                  <a:pos x="647" y="1085"/>
                </a:cxn>
                <a:cxn ang="0">
                  <a:pos x="694" y="1074"/>
                </a:cxn>
                <a:cxn ang="0">
                  <a:pos x="741" y="1059"/>
                </a:cxn>
                <a:cxn ang="0">
                  <a:pos x="785" y="1040"/>
                </a:cxn>
                <a:cxn ang="0">
                  <a:pos x="827" y="1018"/>
                </a:cxn>
                <a:cxn ang="0">
                  <a:pos x="867" y="991"/>
                </a:cxn>
                <a:cxn ang="0">
                  <a:pos x="903" y="961"/>
                </a:cxn>
                <a:cxn ang="0">
                  <a:pos x="903" y="134"/>
                </a:cxn>
                <a:cxn ang="0">
                  <a:pos x="867" y="104"/>
                </a:cxn>
                <a:cxn ang="0">
                  <a:pos x="827" y="78"/>
                </a:cxn>
                <a:cxn ang="0">
                  <a:pos x="785" y="56"/>
                </a:cxn>
                <a:cxn ang="0">
                  <a:pos x="741" y="36"/>
                </a:cxn>
                <a:cxn ang="0">
                  <a:pos x="694" y="21"/>
                </a:cxn>
                <a:cxn ang="0">
                  <a:pos x="647" y="10"/>
                </a:cxn>
                <a:cxn ang="0">
                  <a:pos x="597" y="2"/>
                </a:cxn>
                <a:cxn ang="0">
                  <a:pos x="546" y="0"/>
                </a:cxn>
              </a:cxnLst>
              <a:rect l="0" t="0" r="r" b="b"/>
              <a:pathLst>
                <a:path w="903" h="1094">
                  <a:moveTo>
                    <a:pt x="546" y="0"/>
                  </a:moveTo>
                  <a:lnTo>
                    <a:pt x="546" y="0"/>
                  </a:lnTo>
                  <a:lnTo>
                    <a:pt x="518" y="1"/>
                  </a:lnTo>
                  <a:lnTo>
                    <a:pt x="491" y="4"/>
                  </a:lnTo>
                  <a:lnTo>
                    <a:pt x="463" y="7"/>
                  </a:lnTo>
                  <a:lnTo>
                    <a:pt x="435" y="11"/>
                  </a:lnTo>
                  <a:lnTo>
                    <a:pt x="409" y="18"/>
                  </a:lnTo>
                  <a:lnTo>
                    <a:pt x="383" y="26"/>
                  </a:lnTo>
                  <a:lnTo>
                    <a:pt x="358" y="33"/>
                  </a:lnTo>
                  <a:lnTo>
                    <a:pt x="334" y="43"/>
                  </a:lnTo>
                  <a:lnTo>
                    <a:pt x="309" y="54"/>
                  </a:lnTo>
                  <a:lnTo>
                    <a:pt x="285" y="67"/>
                  </a:lnTo>
                  <a:lnTo>
                    <a:pt x="263" y="80"/>
                  </a:lnTo>
                  <a:lnTo>
                    <a:pt x="241" y="94"/>
                  </a:lnTo>
                  <a:lnTo>
                    <a:pt x="219" y="110"/>
                  </a:lnTo>
                  <a:lnTo>
                    <a:pt x="198" y="125"/>
                  </a:lnTo>
                  <a:lnTo>
                    <a:pt x="179" y="143"/>
                  </a:lnTo>
                  <a:lnTo>
                    <a:pt x="159" y="161"/>
                  </a:lnTo>
                  <a:lnTo>
                    <a:pt x="141" y="179"/>
                  </a:lnTo>
                  <a:lnTo>
                    <a:pt x="124" y="199"/>
                  </a:lnTo>
                  <a:lnTo>
                    <a:pt x="108" y="220"/>
                  </a:lnTo>
                  <a:lnTo>
                    <a:pt x="93" y="241"/>
                  </a:lnTo>
                  <a:lnTo>
                    <a:pt x="78" y="263"/>
                  </a:lnTo>
                  <a:lnTo>
                    <a:pt x="65" y="287"/>
                  </a:lnTo>
                  <a:lnTo>
                    <a:pt x="53" y="310"/>
                  </a:lnTo>
                  <a:lnTo>
                    <a:pt x="42" y="334"/>
                  </a:lnTo>
                  <a:lnTo>
                    <a:pt x="33" y="360"/>
                  </a:lnTo>
                  <a:lnTo>
                    <a:pt x="24" y="385"/>
                  </a:lnTo>
                  <a:lnTo>
                    <a:pt x="16" y="411"/>
                  </a:lnTo>
                  <a:lnTo>
                    <a:pt x="11" y="437"/>
                  </a:lnTo>
                  <a:lnTo>
                    <a:pt x="5" y="465"/>
                  </a:lnTo>
                  <a:lnTo>
                    <a:pt x="2" y="491"/>
                  </a:lnTo>
                  <a:lnTo>
                    <a:pt x="0" y="519"/>
                  </a:lnTo>
                  <a:lnTo>
                    <a:pt x="0" y="548"/>
                  </a:lnTo>
                  <a:lnTo>
                    <a:pt x="0" y="548"/>
                  </a:lnTo>
                  <a:lnTo>
                    <a:pt x="0" y="575"/>
                  </a:lnTo>
                  <a:lnTo>
                    <a:pt x="2" y="603"/>
                  </a:lnTo>
                  <a:lnTo>
                    <a:pt x="5" y="631"/>
                  </a:lnTo>
                  <a:lnTo>
                    <a:pt x="11" y="658"/>
                  </a:lnTo>
                  <a:lnTo>
                    <a:pt x="16" y="684"/>
                  </a:lnTo>
                  <a:lnTo>
                    <a:pt x="24" y="710"/>
                  </a:lnTo>
                  <a:lnTo>
                    <a:pt x="33" y="736"/>
                  </a:lnTo>
                  <a:lnTo>
                    <a:pt x="42" y="760"/>
                  </a:lnTo>
                  <a:lnTo>
                    <a:pt x="53" y="784"/>
                  </a:lnTo>
                  <a:lnTo>
                    <a:pt x="65" y="809"/>
                  </a:lnTo>
                  <a:lnTo>
                    <a:pt x="78" y="831"/>
                  </a:lnTo>
                  <a:lnTo>
                    <a:pt x="93" y="853"/>
                  </a:lnTo>
                  <a:lnTo>
                    <a:pt x="108" y="875"/>
                  </a:lnTo>
                  <a:lnTo>
                    <a:pt x="124" y="895"/>
                  </a:lnTo>
                  <a:lnTo>
                    <a:pt x="141" y="915"/>
                  </a:lnTo>
                  <a:lnTo>
                    <a:pt x="159" y="935"/>
                  </a:lnTo>
                  <a:lnTo>
                    <a:pt x="179" y="952"/>
                  </a:lnTo>
                  <a:lnTo>
                    <a:pt x="198" y="969"/>
                  </a:lnTo>
                  <a:lnTo>
                    <a:pt x="219" y="986"/>
                  </a:lnTo>
                  <a:lnTo>
                    <a:pt x="241" y="1001"/>
                  </a:lnTo>
                  <a:lnTo>
                    <a:pt x="263" y="1016"/>
                  </a:lnTo>
                  <a:lnTo>
                    <a:pt x="285" y="1029"/>
                  </a:lnTo>
                  <a:lnTo>
                    <a:pt x="309" y="1041"/>
                  </a:lnTo>
                  <a:lnTo>
                    <a:pt x="334" y="1052"/>
                  </a:lnTo>
                  <a:lnTo>
                    <a:pt x="358" y="1061"/>
                  </a:lnTo>
                  <a:lnTo>
                    <a:pt x="383" y="1070"/>
                  </a:lnTo>
                  <a:lnTo>
                    <a:pt x="409" y="1077"/>
                  </a:lnTo>
                  <a:lnTo>
                    <a:pt x="435" y="1083"/>
                  </a:lnTo>
                  <a:lnTo>
                    <a:pt x="463" y="1089"/>
                  </a:lnTo>
                  <a:lnTo>
                    <a:pt x="491" y="1092"/>
                  </a:lnTo>
                  <a:lnTo>
                    <a:pt x="518" y="1094"/>
                  </a:lnTo>
                  <a:lnTo>
                    <a:pt x="546" y="1094"/>
                  </a:lnTo>
                  <a:lnTo>
                    <a:pt x="546" y="1094"/>
                  </a:lnTo>
                  <a:lnTo>
                    <a:pt x="571" y="1094"/>
                  </a:lnTo>
                  <a:lnTo>
                    <a:pt x="597" y="1092"/>
                  </a:lnTo>
                  <a:lnTo>
                    <a:pt x="621" y="1090"/>
                  </a:lnTo>
                  <a:lnTo>
                    <a:pt x="647" y="1085"/>
                  </a:lnTo>
                  <a:lnTo>
                    <a:pt x="670" y="1081"/>
                  </a:lnTo>
                  <a:lnTo>
                    <a:pt x="694" y="1074"/>
                  </a:lnTo>
                  <a:lnTo>
                    <a:pt x="717" y="1067"/>
                  </a:lnTo>
                  <a:lnTo>
                    <a:pt x="741" y="1059"/>
                  </a:lnTo>
                  <a:lnTo>
                    <a:pt x="763" y="1050"/>
                  </a:lnTo>
                  <a:lnTo>
                    <a:pt x="785" y="1040"/>
                  </a:lnTo>
                  <a:lnTo>
                    <a:pt x="806" y="1029"/>
                  </a:lnTo>
                  <a:lnTo>
                    <a:pt x="827" y="1018"/>
                  </a:lnTo>
                  <a:lnTo>
                    <a:pt x="847" y="1004"/>
                  </a:lnTo>
                  <a:lnTo>
                    <a:pt x="867" y="991"/>
                  </a:lnTo>
                  <a:lnTo>
                    <a:pt x="886" y="977"/>
                  </a:lnTo>
                  <a:lnTo>
                    <a:pt x="903" y="961"/>
                  </a:lnTo>
                  <a:lnTo>
                    <a:pt x="903" y="134"/>
                  </a:lnTo>
                  <a:lnTo>
                    <a:pt x="903" y="134"/>
                  </a:lnTo>
                  <a:lnTo>
                    <a:pt x="886" y="119"/>
                  </a:lnTo>
                  <a:lnTo>
                    <a:pt x="867" y="104"/>
                  </a:lnTo>
                  <a:lnTo>
                    <a:pt x="847" y="91"/>
                  </a:lnTo>
                  <a:lnTo>
                    <a:pt x="827" y="78"/>
                  </a:lnTo>
                  <a:lnTo>
                    <a:pt x="806" y="67"/>
                  </a:lnTo>
                  <a:lnTo>
                    <a:pt x="785" y="56"/>
                  </a:lnTo>
                  <a:lnTo>
                    <a:pt x="763" y="46"/>
                  </a:lnTo>
                  <a:lnTo>
                    <a:pt x="741" y="36"/>
                  </a:lnTo>
                  <a:lnTo>
                    <a:pt x="717" y="28"/>
                  </a:lnTo>
                  <a:lnTo>
                    <a:pt x="694" y="21"/>
                  </a:lnTo>
                  <a:lnTo>
                    <a:pt x="670" y="15"/>
                  </a:lnTo>
                  <a:lnTo>
                    <a:pt x="647" y="10"/>
                  </a:lnTo>
                  <a:lnTo>
                    <a:pt x="621" y="6"/>
                  </a:lnTo>
                  <a:lnTo>
                    <a:pt x="597" y="2"/>
                  </a:lnTo>
                  <a:lnTo>
                    <a:pt x="571" y="1"/>
                  </a:lnTo>
                  <a:lnTo>
                    <a:pt x="546" y="0"/>
                  </a:lnTo>
                </a:path>
              </a:pathLst>
            </a:custGeom>
            <a:solidFill>
              <a:schemeClr val="accent4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0" name=""/>
            <p:cNvSpPr/>
            <p:nvPr/>
          </p:nvSpPr>
          <p:spPr>
            <a:xfrm>
              <a:off x="7707312" y="2758439"/>
              <a:ext cx="1435100" cy="1736725"/>
            </a:xfrm>
            <a:custGeom>
              <a:avLst/>
              <a:gdLst/>
              <a:cxnLst>
                <a:cxn ang="0">
                  <a:pos x="548" y="0"/>
                </a:cxn>
                <a:cxn ang="0">
                  <a:pos x="491" y="3"/>
                </a:cxn>
                <a:cxn ang="0">
                  <a:pos x="437" y="11"/>
                </a:cxn>
                <a:cxn ang="0">
                  <a:pos x="385" y="24"/>
                </a:cxn>
                <a:cxn ang="0">
                  <a:pos x="336" y="43"/>
                </a:cxn>
                <a:cxn ang="0">
                  <a:pos x="287" y="66"/>
                </a:cxn>
                <a:cxn ang="0">
                  <a:pos x="243" y="94"/>
                </a:cxn>
                <a:cxn ang="0">
                  <a:pos x="199" y="125"/>
                </a:cxn>
                <a:cxn ang="0">
                  <a:pos x="161" y="160"/>
                </a:cxn>
                <a:cxn ang="0">
                  <a:pos x="125" y="199"/>
                </a:cxn>
                <a:cxn ang="0">
                  <a:pos x="94" y="241"/>
                </a:cxn>
                <a:cxn ang="0">
                  <a:pos x="67" y="286"/>
                </a:cxn>
                <a:cxn ang="0">
                  <a:pos x="44" y="334"/>
                </a:cxn>
                <a:cxn ang="0">
                  <a:pos x="26" y="385"/>
                </a:cxn>
                <a:cxn ang="0">
                  <a:pos x="13" y="437"/>
                </a:cxn>
                <a:cxn ang="0">
                  <a:pos x="4" y="491"/>
                </a:cxn>
                <a:cxn ang="0">
                  <a:pos x="0" y="547"/>
                </a:cxn>
                <a:cxn ang="0">
                  <a:pos x="2" y="575"/>
                </a:cxn>
                <a:cxn ang="0">
                  <a:pos x="7" y="630"/>
                </a:cxn>
                <a:cxn ang="0">
                  <a:pos x="18" y="683"/>
                </a:cxn>
                <a:cxn ang="0">
                  <a:pos x="35" y="735"/>
                </a:cxn>
                <a:cxn ang="0">
                  <a:pos x="55" y="784"/>
                </a:cxn>
                <a:cxn ang="0">
                  <a:pos x="80" y="830"/>
                </a:cxn>
                <a:cxn ang="0">
                  <a:pos x="110" y="875"/>
                </a:cxn>
                <a:cxn ang="0">
                  <a:pos x="143" y="914"/>
                </a:cxn>
                <a:cxn ang="0">
                  <a:pos x="181" y="952"/>
                </a:cxn>
                <a:cxn ang="0">
                  <a:pos x="221" y="985"/>
                </a:cxn>
                <a:cxn ang="0">
                  <a:pos x="265" y="1015"/>
                </a:cxn>
                <a:cxn ang="0">
                  <a:pos x="311" y="1039"/>
                </a:cxn>
                <a:cxn ang="0">
                  <a:pos x="360" y="1060"/>
                </a:cxn>
                <a:cxn ang="0">
                  <a:pos x="411" y="1077"/>
                </a:cxn>
                <a:cxn ang="0">
                  <a:pos x="465" y="1087"/>
                </a:cxn>
                <a:cxn ang="0">
                  <a:pos x="520" y="1094"/>
                </a:cxn>
                <a:cxn ang="0">
                  <a:pos x="548" y="1094"/>
                </a:cxn>
                <a:cxn ang="0">
                  <a:pos x="599" y="1091"/>
                </a:cxn>
                <a:cxn ang="0">
                  <a:pos x="647" y="1085"/>
                </a:cxn>
                <a:cxn ang="0">
                  <a:pos x="695" y="1074"/>
                </a:cxn>
                <a:cxn ang="0">
                  <a:pos x="741" y="1058"/>
                </a:cxn>
                <a:cxn ang="0">
                  <a:pos x="786" y="1039"/>
                </a:cxn>
                <a:cxn ang="0">
                  <a:pos x="828" y="1017"/>
                </a:cxn>
                <a:cxn ang="0">
                  <a:pos x="868" y="991"/>
                </a:cxn>
                <a:cxn ang="0">
                  <a:pos x="904" y="962"/>
                </a:cxn>
                <a:cxn ang="0">
                  <a:pos x="904" y="131"/>
                </a:cxn>
                <a:cxn ang="0">
                  <a:pos x="868" y="103"/>
                </a:cxn>
                <a:cxn ang="0">
                  <a:pos x="828" y="76"/>
                </a:cxn>
                <a:cxn ang="0">
                  <a:pos x="786" y="54"/>
                </a:cxn>
                <a:cxn ang="0">
                  <a:pos x="741" y="35"/>
                </a:cxn>
                <a:cxn ang="0">
                  <a:pos x="695" y="20"/>
                </a:cxn>
                <a:cxn ang="0">
                  <a:pos x="647" y="9"/>
                </a:cxn>
                <a:cxn ang="0">
                  <a:pos x="599" y="2"/>
                </a:cxn>
                <a:cxn ang="0">
                  <a:pos x="548" y="0"/>
                </a:cxn>
              </a:cxnLst>
              <a:rect l="0" t="0" r="r" b="b"/>
              <a:pathLst>
                <a:path w="904" h="1094">
                  <a:moveTo>
                    <a:pt x="548" y="0"/>
                  </a:moveTo>
                  <a:lnTo>
                    <a:pt x="548" y="0"/>
                  </a:lnTo>
                  <a:lnTo>
                    <a:pt x="520" y="1"/>
                  </a:lnTo>
                  <a:lnTo>
                    <a:pt x="491" y="3"/>
                  </a:lnTo>
                  <a:lnTo>
                    <a:pt x="465" y="6"/>
                  </a:lnTo>
                  <a:lnTo>
                    <a:pt x="437" y="11"/>
                  </a:lnTo>
                  <a:lnTo>
                    <a:pt x="411" y="17"/>
                  </a:lnTo>
                  <a:lnTo>
                    <a:pt x="385" y="24"/>
                  </a:lnTo>
                  <a:lnTo>
                    <a:pt x="360" y="33"/>
                  </a:lnTo>
                  <a:lnTo>
                    <a:pt x="336" y="43"/>
                  </a:lnTo>
                  <a:lnTo>
                    <a:pt x="311" y="54"/>
                  </a:lnTo>
                  <a:lnTo>
                    <a:pt x="287" y="66"/>
                  </a:lnTo>
                  <a:lnTo>
                    <a:pt x="265" y="79"/>
                  </a:lnTo>
                  <a:lnTo>
                    <a:pt x="243" y="94"/>
                  </a:lnTo>
                  <a:lnTo>
                    <a:pt x="221" y="108"/>
                  </a:lnTo>
                  <a:lnTo>
                    <a:pt x="199" y="125"/>
                  </a:lnTo>
                  <a:lnTo>
                    <a:pt x="181" y="142"/>
                  </a:lnTo>
                  <a:lnTo>
                    <a:pt x="161" y="160"/>
                  </a:lnTo>
                  <a:lnTo>
                    <a:pt x="143" y="179"/>
                  </a:lnTo>
                  <a:lnTo>
                    <a:pt x="125" y="199"/>
                  </a:lnTo>
                  <a:lnTo>
                    <a:pt x="110" y="220"/>
                  </a:lnTo>
                  <a:lnTo>
                    <a:pt x="94" y="241"/>
                  </a:lnTo>
                  <a:lnTo>
                    <a:pt x="80" y="263"/>
                  </a:lnTo>
                  <a:lnTo>
                    <a:pt x="67" y="286"/>
                  </a:lnTo>
                  <a:lnTo>
                    <a:pt x="55" y="309"/>
                  </a:lnTo>
                  <a:lnTo>
                    <a:pt x="44" y="334"/>
                  </a:lnTo>
                  <a:lnTo>
                    <a:pt x="35" y="359"/>
                  </a:lnTo>
                  <a:lnTo>
                    <a:pt x="26" y="385"/>
                  </a:lnTo>
                  <a:lnTo>
                    <a:pt x="18" y="410"/>
                  </a:lnTo>
                  <a:lnTo>
                    <a:pt x="13" y="437"/>
                  </a:lnTo>
                  <a:lnTo>
                    <a:pt x="7" y="463"/>
                  </a:lnTo>
                  <a:lnTo>
                    <a:pt x="4" y="491"/>
                  </a:lnTo>
                  <a:lnTo>
                    <a:pt x="2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2" y="575"/>
                  </a:lnTo>
                  <a:lnTo>
                    <a:pt x="4" y="603"/>
                  </a:lnTo>
                  <a:lnTo>
                    <a:pt x="7" y="630"/>
                  </a:lnTo>
                  <a:lnTo>
                    <a:pt x="13" y="657"/>
                  </a:lnTo>
                  <a:lnTo>
                    <a:pt x="18" y="683"/>
                  </a:lnTo>
                  <a:lnTo>
                    <a:pt x="26" y="710"/>
                  </a:lnTo>
                  <a:lnTo>
                    <a:pt x="35" y="735"/>
                  </a:lnTo>
                  <a:lnTo>
                    <a:pt x="44" y="760"/>
                  </a:lnTo>
                  <a:lnTo>
                    <a:pt x="55" y="784"/>
                  </a:lnTo>
                  <a:lnTo>
                    <a:pt x="67" y="807"/>
                  </a:lnTo>
                  <a:lnTo>
                    <a:pt x="80" y="830"/>
                  </a:lnTo>
                  <a:lnTo>
                    <a:pt x="94" y="853"/>
                  </a:lnTo>
                  <a:lnTo>
                    <a:pt x="110" y="875"/>
                  </a:lnTo>
                  <a:lnTo>
                    <a:pt x="125" y="895"/>
                  </a:lnTo>
                  <a:lnTo>
                    <a:pt x="143" y="914"/>
                  </a:lnTo>
                  <a:lnTo>
                    <a:pt x="161" y="933"/>
                  </a:lnTo>
                  <a:lnTo>
                    <a:pt x="181" y="952"/>
                  </a:lnTo>
                  <a:lnTo>
                    <a:pt x="199" y="969"/>
                  </a:lnTo>
                  <a:lnTo>
                    <a:pt x="221" y="985"/>
                  </a:lnTo>
                  <a:lnTo>
                    <a:pt x="243" y="1001"/>
                  </a:lnTo>
                  <a:lnTo>
                    <a:pt x="265" y="1015"/>
                  </a:lnTo>
                  <a:lnTo>
                    <a:pt x="287" y="1027"/>
                  </a:lnTo>
                  <a:lnTo>
                    <a:pt x="311" y="1039"/>
                  </a:lnTo>
                  <a:lnTo>
                    <a:pt x="336" y="1050"/>
                  </a:lnTo>
                  <a:lnTo>
                    <a:pt x="360" y="1060"/>
                  </a:lnTo>
                  <a:lnTo>
                    <a:pt x="385" y="1069"/>
                  </a:lnTo>
                  <a:lnTo>
                    <a:pt x="411" y="1077"/>
                  </a:lnTo>
                  <a:lnTo>
                    <a:pt x="437" y="1083"/>
                  </a:lnTo>
                  <a:lnTo>
                    <a:pt x="465" y="1087"/>
                  </a:lnTo>
                  <a:lnTo>
                    <a:pt x="491" y="1091"/>
                  </a:lnTo>
                  <a:lnTo>
                    <a:pt x="520" y="1094"/>
                  </a:lnTo>
                  <a:lnTo>
                    <a:pt x="548" y="1094"/>
                  </a:lnTo>
                  <a:lnTo>
                    <a:pt x="548" y="1094"/>
                  </a:lnTo>
                  <a:lnTo>
                    <a:pt x="573" y="1094"/>
                  </a:lnTo>
                  <a:lnTo>
                    <a:pt x="599" y="1091"/>
                  </a:lnTo>
                  <a:lnTo>
                    <a:pt x="623" y="1089"/>
                  </a:lnTo>
                  <a:lnTo>
                    <a:pt x="647" y="1085"/>
                  </a:lnTo>
                  <a:lnTo>
                    <a:pt x="672" y="1079"/>
                  </a:lnTo>
                  <a:lnTo>
                    <a:pt x="695" y="1074"/>
                  </a:lnTo>
                  <a:lnTo>
                    <a:pt x="718" y="1067"/>
                  </a:lnTo>
                  <a:lnTo>
                    <a:pt x="741" y="1058"/>
                  </a:lnTo>
                  <a:lnTo>
                    <a:pt x="764" y="1049"/>
                  </a:lnTo>
                  <a:lnTo>
                    <a:pt x="786" y="1039"/>
                  </a:lnTo>
                  <a:lnTo>
                    <a:pt x="807" y="1028"/>
                  </a:lnTo>
                  <a:lnTo>
                    <a:pt x="828" y="1017"/>
                  </a:lnTo>
                  <a:lnTo>
                    <a:pt x="848" y="1004"/>
                  </a:lnTo>
                  <a:lnTo>
                    <a:pt x="868" y="991"/>
                  </a:lnTo>
                  <a:lnTo>
                    <a:pt x="886" y="976"/>
                  </a:lnTo>
                  <a:lnTo>
                    <a:pt x="904" y="962"/>
                  </a:lnTo>
                  <a:lnTo>
                    <a:pt x="904" y="131"/>
                  </a:lnTo>
                  <a:lnTo>
                    <a:pt x="904" y="131"/>
                  </a:lnTo>
                  <a:lnTo>
                    <a:pt x="886" y="117"/>
                  </a:lnTo>
                  <a:lnTo>
                    <a:pt x="868" y="103"/>
                  </a:lnTo>
                  <a:lnTo>
                    <a:pt x="848" y="89"/>
                  </a:lnTo>
                  <a:lnTo>
                    <a:pt x="828" y="76"/>
                  </a:lnTo>
                  <a:lnTo>
                    <a:pt x="807" y="65"/>
                  </a:lnTo>
                  <a:lnTo>
                    <a:pt x="786" y="54"/>
                  </a:lnTo>
                  <a:lnTo>
                    <a:pt x="764" y="44"/>
                  </a:lnTo>
                  <a:lnTo>
                    <a:pt x="741" y="35"/>
                  </a:lnTo>
                  <a:lnTo>
                    <a:pt x="718" y="27"/>
                  </a:lnTo>
                  <a:lnTo>
                    <a:pt x="695" y="20"/>
                  </a:lnTo>
                  <a:lnTo>
                    <a:pt x="672" y="14"/>
                  </a:lnTo>
                  <a:lnTo>
                    <a:pt x="647" y="9"/>
                  </a:lnTo>
                  <a:lnTo>
                    <a:pt x="623" y="5"/>
                  </a:lnTo>
                  <a:lnTo>
                    <a:pt x="599" y="2"/>
                  </a:lnTo>
                  <a:lnTo>
                    <a:pt x="573" y="1"/>
                  </a:lnTo>
                  <a:lnTo>
                    <a:pt x="548" y="0"/>
                  </a:lnTo>
                </a:path>
              </a:pathLst>
            </a:custGeom>
            <a:solidFill>
              <a:schemeClr val="accent4">
                <a:alpha val="1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1" name=""/>
            <p:cNvSpPr/>
            <p:nvPr/>
          </p:nvSpPr>
          <p:spPr>
            <a:xfrm>
              <a:off x="7707312" y="3939856"/>
              <a:ext cx="1433513" cy="1736725"/>
            </a:xfrm>
            <a:custGeom>
              <a:avLst/>
              <a:gdLst/>
              <a:cxnLst>
                <a:cxn ang="0">
                  <a:pos x="547" y="0"/>
                </a:cxn>
                <a:cxn ang="0">
                  <a:pos x="490" y="3"/>
                </a:cxn>
                <a:cxn ang="0">
                  <a:pos x="436" y="11"/>
                </a:cxn>
                <a:cxn ang="0">
                  <a:pos x="384" y="25"/>
                </a:cxn>
                <a:cxn ang="0">
                  <a:pos x="334" y="43"/>
                </a:cxn>
                <a:cxn ang="0">
                  <a:pos x="286" y="66"/>
                </a:cxn>
                <a:cxn ang="0">
                  <a:pos x="242" y="94"/>
                </a:cxn>
                <a:cxn ang="0">
                  <a:pos x="198" y="125"/>
                </a:cxn>
                <a:cxn ang="0">
                  <a:pos x="160" y="160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6" y="286"/>
                </a:cxn>
                <a:cxn ang="0">
                  <a:pos x="42" y="334"/>
                </a:cxn>
                <a:cxn ang="0">
                  <a:pos x="25" y="385"/>
                </a:cxn>
                <a:cxn ang="0">
                  <a:pos x="11" y="437"/>
                </a:cxn>
                <a:cxn ang="0">
                  <a:pos x="3" y="491"/>
                </a:cxn>
                <a:cxn ang="0">
                  <a:pos x="0" y="547"/>
                </a:cxn>
                <a:cxn ang="0">
                  <a:pos x="0" y="575"/>
                </a:cxn>
                <a:cxn ang="0">
                  <a:pos x="6" y="630"/>
                </a:cxn>
                <a:cxn ang="0">
                  <a:pos x="17" y="683"/>
                </a:cxn>
                <a:cxn ang="0">
                  <a:pos x="34" y="735"/>
                </a:cxn>
                <a:cxn ang="0">
                  <a:pos x="53" y="784"/>
                </a:cxn>
                <a:cxn ang="0">
                  <a:pos x="79" y="831"/>
                </a:cxn>
                <a:cxn ang="0">
                  <a:pos x="109" y="875"/>
                </a:cxn>
                <a:cxn ang="0">
                  <a:pos x="142" y="915"/>
                </a:cxn>
                <a:cxn ang="0">
                  <a:pos x="180" y="952"/>
                </a:cxn>
                <a:cxn ang="0">
                  <a:pos x="219" y="985"/>
                </a:cxn>
                <a:cxn ang="0">
                  <a:pos x="264" y="1015"/>
                </a:cxn>
                <a:cxn ang="0">
                  <a:pos x="310" y="1041"/>
                </a:cxn>
                <a:cxn ang="0">
                  <a:pos x="359" y="1061"/>
                </a:cxn>
                <a:cxn ang="0">
                  <a:pos x="410" y="1077"/>
                </a:cxn>
                <a:cxn ang="0">
                  <a:pos x="464" y="1088"/>
                </a:cxn>
                <a:cxn ang="0">
                  <a:pos x="519" y="1094"/>
                </a:cxn>
                <a:cxn ang="0">
                  <a:pos x="547" y="1094"/>
                </a:cxn>
                <a:cxn ang="0">
                  <a:pos x="598" y="1092"/>
                </a:cxn>
                <a:cxn ang="0">
                  <a:pos x="646" y="1085"/>
                </a:cxn>
                <a:cxn ang="0">
                  <a:pos x="694" y="1074"/>
                </a:cxn>
                <a:cxn ang="0">
                  <a:pos x="740" y="1059"/>
                </a:cxn>
                <a:cxn ang="0">
                  <a:pos x="783" y="1041"/>
                </a:cxn>
                <a:cxn ang="0">
                  <a:pos x="825" y="1017"/>
                </a:cxn>
                <a:cxn ang="0">
                  <a:pos x="865" y="992"/>
                </a:cxn>
                <a:cxn ang="0">
                  <a:pos x="903" y="962"/>
                </a:cxn>
                <a:cxn ang="0">
                  <a:pos x="903" y="132"/>
                </a:cxn>
                <a:cxn ang="0">
                  <a:pos x="865" y="103"/>
                </a:cxn>
                <a:cxn ang="0">
                  <a:pos x="825" y="76"/>
                </a:cxn>
                <a:cxn ang="0">
                  <a:pos x="783" y="54"/>
                </a:cxn>
                <a:cxn ang="0">
                  <a:pos x="740" y="35"/>
                </a:cxn>
                <a:cxn ang="0">
                  <a:pos x="694" y="20"/>
                </a:cxn>
                <a:cxn ang="0">
                  <a:pos x="646" y="9"/>
                </a:cxn>
                <a:cxn ang="0">
                  <a:pos x="598" y="2"/>
                </a:cxn>
                <a:cxn ang="0">
                  <a:pos x="547" y="0"/>
                </a:cxn>
              </a:cxnLst>
              <a:rect l="0" t="0" r="r" b="b"/>
              <a:pathLst>
                <a:path w="903" h="1094">
                  <a:moveTo>
                    <a:pt x="547" y="0"/>
                  </a:moveTo>
                  <a:lnTo>
                    <a:pt x="547" y="0"/>
                  </a:lnTo>
                  <a:lnTo>
                    <a:pt x="519" y="1"/>
                  </a:lnTo>
                  <a:lnTo>
                    <a:pt x="490" y="3"/>
                  </a:lnTo>
                  <a:lnTo>
                    <a:pt x="464" y="7"/>
                  </a:lnTo>
                  <a:lnTo>
                    <a:pt x="436" y="11"/>
                  </a:lnTo>
                  <a:lnTo>
                    <a:pt x="410" y="18"/>
                  </a:lnTo>
                  <a:lnTo>
                    <a:pt x="384" y="25"/>
                  </a:lnTo>
                  <a:lnTo>
                    <a:pt x="359" y="33"/>
                  </a:lnTo>
                  <a:lnTo>
                    <a:pt x="334" y="43"/>
                  </a:lnTo>
                  <a:lnTo>
                    <a:pt x="310" y="54"/>
                  </a:lnTo>
                  <a:lnTo>
                    <a:pt x="286" y="66"/>
                  </a:lnTo>
                  <a:lnTo>
                    <a:pt x="264" y="80"/>
                  </a:lnTo>
                  <a:lnTo>
                    <a:pt x="242" y="94"/>
                  </a:lnTo>
                  <a:lnTo>
                    <a:pt x="219" y="109"/>
                  </a:lnTo>
                  <a:lnTo>
                    <a:pt x="198" y="125"/>
                  </a:lnTo>
                  <a:lnTo>
                    <a:pt x="180" y="143"/>
                  </a:lnTo>
                  <a:lnTo>
                    <a:pt x="160" y="160"/>
                  </a:lnTo>
                  <a:lnTo>
                    <a:pt x="142" y="179"/>
                  </a:lnTo>
                  <a:lnTo>
                    <a:pt x="124" y="199"/>
                  </a:lnTo>
                  <a:lnTo>
                    <a:pt x="109" y="220"/>
                  </a:lnTo>
                  <a:lnTo>
                    <a:pt x="93" y="241"/>
                  </a:lnTo>
                  <a:lnTo>
                    <a:pt x="79" y="263"/>
                  </a:lnTo>
                  <a:lnTo>
                    <a:pt x="66" y="286"/>
                  </a:lnTo>
                  <a:lnTo>
                    <a:pt x="53" y="310"/>
                  </a:lnTo>
                  <a:lnTo>
                    <a:pt x="42" y="334"/>
                  </a:lnTo>
                  <a:lnTo>
                    <a:pt x="34" y="359"/>
                  </a:lnTo>
                  <a:lnTo>
                    <a:pt x="25" y="385"/>
                  </a:lnTo>
                  <a:lnTo>
                    <a:pt x="17" y="410"/>
                  </a:lnTo>
                  <a:lnTo>
                    <a:pt x="11" y="437"/>
                  </a:lnTo>
                  <a:lnTo>
                    <a:pt x="6" y="464"/>
                  </a:lnTo>
                  <a:lnTo>
                    <a:pt x="3" y="491"/>
                  </a:lnTo>
                  <a:lnTo>
                    <a:pt x="0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0" y="575"/>
                  </a:lnTo>
                  <a:lnTo>
                    <a:pt x="3" y="603"/>
                  </a:lnTo>
                  <a:lnTo>
                    <a:pt x="6" y="630"/>
                  </a:lnTo>
                  <a:lnTo>
                    <a:pt x="11" y="658"/>
                  </a:lnTo>
                  <a:lnTo>
                    <a:pt x="17" y="683"/>
                  </a:lnTo>
                  <a:lnTo>
                    <a:pt x="25" y="710"/>
                  </a:lnTo>
                  <a:lnTo>
                    <a:pt x="34" y="735"/>
                  </a:lnTo>
                  <a:lnTo>
                    <a:pt x="42" y="760"/>
                  </a:lnTo>
                  <a:lnTo>
                    <a:pt x="53" y="784"/>
                  </a:lnTo>
                  <a:lnTo>
                    <a:pt x="66" y="808"/>
                  </a:lnTo>
                  <a:lnTo>
                    <a:pt x="79" y="831"/>
                  </a:lnTo>
                  <a:lnTo>
                    <a:pt x="93" y="853"/>
                  </a:lnTo>
                  <a:lnTo>
                    <a:pt x="109" y="875"/>
                  </a:lnTo>
                  <a:lnTo>
                    <a:pt x="124" y="895"/>
                  </a:lnTo>
                  <a:lnTo>
                    <a:pt x="142" y="915"/>
                  </a:lnTo>
                  <a:lnTo>
                    <a:pt x="160" y="934"/>
                  </a:lnTo>
                  <a:lnTo>
                    <a:pt x="180" y="952"/>
                  </a:lnTo>
                  <a:lnTo>
                    <a:pt x="198" y="969"/>
                  </a:lnTo>
                  <a:lnTo>
                    <a:pt x="219" y="985"/>
                  </a:lnTo>
                  <a:lnTo>
                    <a:pt x="242" y="1001"/>
                  </a:lnTo>
                  <a:lnTo>
                    <a:pt x="264" y="1015"/>
                  </a:lnTo>
                  <a:lnTo>
                    <a:pt x="286" y="1028"/>
                  </a:lnTo>
                  <a:lnTo>
                    <a:pt x="310" y="1041"/>
                  </a:lnTo>
                  <a:lnTo>
                    <a:pt x="334" y="1052"/>
                  </a:lnTo>
                  <a:lnTo>
                    <a:pt x="359" y="1061"/>
                  </a:lnTo>
                  <a:lnTo>
                    <a:pt x="384" y="1069"/>
                  </a:lnTo>
                  <a:lnTo>
                    <a:pt x="410" y="1077"/>
                  </a:lnTo>
                  <a:lnTo>
                    <a:pt x="436" y="1083"/>
                  </a:lnTo>
                  <a:lnTo>
                    <a:pt x="464" y="1088"/>
                  </a:lnTo>
                  <a:lnTo>
                    <a:pt x="490" y="1092"/>
                  </a:lnTo>
                  <a:lnTo>
                    <a:pt x="519" y="1094"/>
                  </a:lnTo>
                  <a:lnTo>
                    <a:pt x="547" y="1094"/>
                  </a:lnTo>
                  <a:lnTo>
                    <a:pt x="547" y="1094"/>
                  </a:lnTo>
                  <a:lnTo>
                    <a:pt x="572" y="1094"/>
                  </a:lnTo>
                  <a:lnTo>
                    <a:pt x="598" y="1092"/>
                  </a:lnTo>
                  <a:lnTo>
                    <a:pt x="622" y="1089"/>
                  </a:lnTo>
                  <a:lnTo>
                    <a:pt x="646" y="1085"/>
                  </a:lnTo>
                  <a:lnTo>
                    <a:pt x="671" y="1080"/>
                  </a:lnTo>
                  <a:lnTo>
                    <a:pt x="694" y="1074"/>
                  </a:lnTo>
                  <a:lnTo>
                    <a:pt x="717" y="1067"/>
                  </a:lnTo>
                  <a:lnTo>
                    <a:pt x="740" y="1059"/>
                  </a:lnTo>
                  <a:lnTo>
                    <a:pt x="762" y="1051"/>
                  </a:lnTo>
                  <a:lnTo>
                    <a:pt x="783" y="1041"/>
                  </a:lnTo>
                  <a:lnTo>
                    <a:pt x="806" y="1030"/>
                  </a:lnTo>
                  <a:lnTo>
                    <a:pt x="825" y="1017"/>
                  </a:lnTo>
                  <a:lnTo>
                    <a:pt x="846" y="1005"/>
                  </a:lnTo>
                  <a:lnTo>
                    <a:pt x="865" y="992"/>
                  </a:lnTo>
                  <a:lnTo>
                    <a:pt x="884" y="978"/>
                  </a:lnTo>
                  <a:lnTo>
                    <a:pt x="903" y="962"/>
                  </a:lnTo>
                  <a:lnTo>
                    <a:pt x="903" y="132"/>
                  </a:lnTo>
                  <a:lnTo>
                    <a:pt x="903" y="132"/>
                  </a:lnTo>
                  <a:lnTo>
                    <a:pt x="884" y="117"/>
                  </a:lnTo>
                  <a:lnTo>
                    <a:pt x="865" y="103"/>
                  </a:lnTo>
                  <a:lnTo>
                    <a:pt x="846" y="90"/>
                  </a:lnTo>
                  <a:lnTo>
                    <a:pt x="825" y="76"/>
                  </a:lnTo>
                  <a:lnTo>
                    <a:pt x="806" y="65"/>
                  </a:lnTo>
                  <a:lnTo>
                    <a:pt x="783" y="54"/>
                  </a:lnTo>
                  <a:lnTo>
                    <a:pt x="762" y="44"/>
                  </a:lnTo>
                  <a:lnTo>
                    <a:pt x="740" y="35"/>
                  </a:lnTo>
                  <a:lnTo>
                    <a:pt x="717" y="28"/>
                  </a:lnTo>
                  <a:lnTo>
                    <a:pt x="694" y="20"/>
                  </a:lnTo>
                  <a:lnTo>
                    <a:pt x="671" y="14"/>
                  </a:lnTo>
                  <a:lnTo>
                    <a:pt x="646" y="9"/>
                  </a:lnTo>
                  <a:lnTo>
                    <a:pt x="622" y="5"/>
                  </a:lnTo>
                  <a:lnTo>
                    <a:pt x="598" y="2"/>
                  </a:lnTo>
                  <a:lnTo>
                    <a:pt x="572" y="1"/>
                  </a:lnTo>
                  <a:lnTo>
                    <a:pt x="547" y="0"/>
                  </a:lnTo>
                </a:path>
              </a:pathLst>
            </a:custGeom>
            <a:solidFill>
              <a:schemeClr val="accent4">
                <a:alpha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2" name=""/>
            <p:cNvSpPr/>
            <p:nvPr/>
          </p:nvSpPr>
          <p:spPr>
            <a:xfrm>
              <a:off x="7716837" y="0"/>
              <a:ext cx="1428750" cy="950913"/>
            </a:xfrm>
            <a:custGeom>
              <a:avLst/>
              <a:gdLst/>
              <a:cxnLst>
                <a:cxn ang="0">
                  <a:pos x="900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1" y="27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1" y="81"/>
                </a:cxn>
                <a:cxn ang="0">
                  <a:pos x="3" y="108"/>
                </a:cxn>
                <a:cxn ang="0">
                  <a:pos x="7" y="136"/>
                </a:cxn>
                <a:cxn ang="0">
                  <a:pos x="12" y="164"/>
                </a:cxn>
                <a:cxn ang="0">
                  <a:pos x="18" y="189"/>
                </a:cxn>
                <a:cxn ang="0">
                  <a:pos x="25" y="216"/>
                </a:cxn>
                <a:cxn ang="0">
                  <a:pos x="34" y="241"/>
                </a:cxn>
                <a:cxn ang="0">
                  <a:pos x="43" y="265"/>
                </a:cxn>
                <a:cxn ang="0">
                  <a:pos x="54" y="290"/>
                </a:cxn>
                <a:cxn ang="0">
                  <a:pos x="66" y="314"/>
                </a:cxn>
                <a:cxn ang="0">
                  <a:pos x="80" y="336"/>
                </a:cxn>
                <a:cxn ang="0">
                  <a:pos x="94" y="358"/>
                </a:cxn>
                <a:cxn ang="0">
                  <a:pos x="109" y="380"/>
                </a:cxn>
                <a:cxn ang="0">
                  <a:pos x="125" y="400"/>
                </a:cxn>
                <a:cxn ang="0">
                  <a:pos x="143" y="420"/>
                </a:cxn>
                <a:cxn ang="0">
                  <a:pos x="160" y="440"/>
                </a:cxn>
                <a:cxn ang="0">
                  <a:pos x="180" y="458"/>
                </a:cxn>
                <a:cxn ang="0">
                  <a:pos x="199" y="476"/>
                </a:cxn>
                <a:cxn ang="0">
                  <a:pos x="220" y="491"/>
                </a:cxn>
                <a:cxn ang="0">
                  <a:pos x="242" y="507"/>
                </a:cxn>
                <a:cxn ang="0">
                  <a:pos x="264" y="521"/>
                </a:cxn>
                <a:cxn ang="0">
                  <a:pos x="286" y="534"/>
                </a:cxn>
                <a:cxn ang="0">
                  <a:pos x="311" y="546"/>
                </a:cxn>
                <a:cxn ang="0">
                  <a:pos x="335" y="557"/>
                </a:cxn>
                <a:cxn ang="0">
                  <a:pos x="359" y="566"/>
                </a:cxn>
                <a:cxn ang="0">
                  <a:pos x="385" y="575"/>
                </a:cxn>
                <a:cxn ang="0">
                  <a:pos x="410" y="583"/>
                </a:cxn>
                <a:cxn ang="0">
                  <a:pos x="437" y="588"/>
                </a:cxn>
                <a:cxn ang="0">
                  <a:pos x="464" y="594"/>
                </a:cxn>
                <a:cxn ang="0">
                  <a:pos x="491" y="597"/>
                </a:cxn>
                <a:cxn ang="0">
                  <a:pos x="520" y="599"/>
                </a:cxn>
                <a:cxn ang="0">
                  <a:pos x="547" y="599"/>
                </a:cxn>
                <a:cxn ang="0">
                  <a:pos x="547" y="599"/>
                </a:cxn>
                <a:cxn ang="0">
                  <a:pos x="573" y="599"/>
                </a:cxn>
                <a:cxn ang="0">
                  <a:pos x="597" y="597"/>
                </a:cxn>
                <a:cxn ang="0">
                  <a:pos x="621" y="595"/>
                </a:cxn>
                <a:cxn ang="0">
                  <a:pos x="646" y="591"/>
                </a:cxn>
                <a:cxn ang="0">
                  <a:pos x="670" y="586"/>
                </a:cxn>
                <a:cxn ang="0">
                  <a:pos x="693" y="581"/>
                </a:cxn>
                <a:cxn ang="0">
                  <a:pos x="715" y="573"/>
                </a:cxn>
                <a:cxn ang="0">
                  <a:pos x="739" y="565"/>
                </a:cxn>
                <a:cxn ang="0">
                  <a:pos x="761" y="556"/>
                </a:cxn>
                <a:cxn ang="0">
                  <a:pos x="782" y="547"/>
                </a:cxn>
                <a:cxn ang="0">
                  <a:pos x="803" y="536"/>
                </a:cxn>
                <a:cxn ang="0">
                  <a:pos x="824" y="525"/>
                </a:cxn>
                <a:cxn ang="0">
                  <a:pos x="844" y="513"/>
                </a:cxn>
                <a:cxn ang="0">
                  <a:pos x="864" y="500"/>
                </a:cxn>
                <a:cxn ang="0">
                  <a:pos x="882" y="486"/>
                </a:cxn>
                <a:cxn ang="0">
                  <a:pos x="900" y="471"/>
                </a:cxn>
                <a:cxn ang="0">
                  <a:pos x="900" y="0"/>
                </a:cxn>
              </a:cxnLst>
              <a:rect l="0" t="0" r="r" b="b"/>
              <a:pathLst>
                <a:path w="900" h="599">
                  <a:moveTo>
                    <a:pt x="90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1" y="27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81"/>
                  </a:lnTo>
                  <a:lnTo>
                    <a:pt x="3" y="108"/>
                  </a:lnTo>
                  <a:lnTo>
                    <a:pt x="7" y="136"/>
                  </a:lnTo>
                  <a:lnTo>
                    <a:pt x="12" y="164"/>
                  </a:lnTo>
                  <a:lnTo>
                    <a:pt x="18" y="189"/>
                  </a:lnTo>
                  <a:lnTo>
                    <a:pt x="25" y="216"/>
                  </a:lnTo>
                  <a:lnTo>
                    <a:pt x="34" y="241"/>
                  </a:lnTo>
                  <a:lnTo>
                    <a:pt x="43" y="265"/>
                  </a:lnTo>
                  <a:lnTo>
                    <a:pt x="54" y="290"/>
                  </a:lnTo>
                  <a:lnTo>
                    <a:pt x="66" y="314"/>
                  </a:lnTo>
                  <a:lnTo>
                    <a:pt x="80" y="336"/>
                  </a:lnTo>
                  <a:lnTo>
                    <a:pt x="94" y="358"/>
                  </a:lnTo>
                  <a:lnTo>
                    <a:pt x="109" y="380"/>
                  </a:lnTo>
                  <a:lnTo>
                    <a:pt x="125" y="400"/>
                  </a:lnTo>
                  <a:lnTo>
                    <a:pt x="143" y="420"/>
                  </a:lnTo>
                  <a:lnTo>
                    <a:pt x="160" y="440"/>
                  </a:lnTo>
                  <a:lnTo>
                    <a:pt x="180" y="458"/>
                  </a:lnTo>
                  <a:lnTo>
                    <a:pt x="199" y="476"/>
                  </a:lnTo>
                  <a:lnTo>
                    <a:pt x="220" y="491"/>
                  </a:lnTo>
                  <a:lnTo>
                    <a:pt x="242" y="507"/>
                  </a:lnTo>
                  <a:lnTo>
                    <a:pt x="264" y="521"/>
                  </a:lnTo>
                  <a:lnTo>
                    <a:pt x="286" y="534"/>
                  </a:lnTo>
                  <a:lnTo>
                    <a:pt x="311" y="546"/>
                  </a:lnTo>
                  <a:lnTo>
                    <a:pt x="335" y="557"/>
                  </a:lnTo>
                  <a:lnTo>
                    <a:pt x="359" y="566"/>
                  </a:lnTo>
                  <a:lnTo>
                    <a:pt x="385" y="575"/>
                  </a:lnTo>
                  <a:lnTo>
                    <a:pt x="410" y="583"/>
                  </a:lnTo>
                  <a:lnTo>
                    <a:pt x="437" y="588"/>
                  </a:lnTo>
                  <a:lnTo>
                    <a:pt x="464" y="594"/>
                  </a:lnTo>
                  <a:lnTo>
                    <a:pt x="491" y="597"/>
                  </a:lnTo>
                  <a:lnTo>
                    <a:pt x="520" y="599"/>
                  </a:lnTo>
                  <a:lnTo>
                    <a:pt x="547" y="599"/>
                  </a:lnTo>
                  <a:lnTo>
                    <a:pt x="547" y="599"/>
                  </a:lnTo>
                  <a:lnTo>
                    <a:pt x="573" y="599"/>
                  </a:lnTo>
                  <a:lnTo>
                    <a:pt x="597" y="597"/>
                  </a:lnTo>
                  <a:lnTo>
                    <a:pt x="621" y="595"/>
                  </a:lnTo>
                  <a:lnTo>
                    <a:pt x="646" y="591"/>
                  </a:lnTo>
                  <a:lnTo>
                    <a:pt x="670" y="586"/>
                  </a:lnTo>
                  <a:lnTo>
                    <a:pt x="693" y="581"/>
                  </a:lnTo>
                  <a:lnTo>
                    <a:pt x="715" y="573"/>
                  </a:lnTo>
                  <a:lnTo>
                    <a:pt x="739" y="565"/>
                  </a:lnTo>
                  <a:lnTo>
                    <a:pt x="761" y="556"/>
                  </a:lnTo>
                  <a:lnTo>
                    <a:pt x="782" y="547"/>
                  </a:lnTo>
                  <a:lnTo>
                    <a:pt x="803" y="536"/>
                  </a:lnTo>
                  <a:lnTo>
                    <a:pt x="824" y="525"/>
                  </a:lnTo>
                  <a:lnTo>
                    <a:pt x="844" y="513"/>
                  </a:lnTo>
                  <a:lnTo>
                    <a:pt x="864" y="500"/>
                  </a:lnTo>
                  <a:lnTo>
                    <a:pt x="882" y="486"/>
                  </a:lnTo>
                  <a:lnTo>
                    <a:pt x="900" y="471"/>
                  </a:lnTo>
                  <a:lnTo>
                    <a:pt x="900" y="0"/>
                  </a:lnTo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13" name=""/>
          <p:cNvSpPr/>
          <p:nvPr/>
        </p:nvSpPr>
        <p:spPr>
          <a:xfrm>
            <a:off x="0" y="0"/>
            <a:ext cx="19045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4" name=""/>
          <p:cNvSpPr/>
          <p:nvPr/>
        </p:nvSpPr>
        <p:spPr>
          <a:xfrm>
            <a:off x="190456" y="356848"/>
            <a:ext cx="95249" cy="7858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459272" y="266700"/>
            <a:ext cx="10972685" cy="952500"/>
          </a:xfrm>
        </p:spPr>
        <p:txBody>
          <a:bodyPr>
            <a:noAutofit/>
          </a:bodyPr>
          <a:lstStyle>
            <a:lvl1pPr algn="l">
              <a:defRPr sz="4400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19" name=""/>
          <p:cNvSpPr>
            <a:spLocks noGrp="1"/>
          </p:cNvSpPr>
          <p:nvPr>
            <p:ph type="body" sz="quarter" idx="14"/>
          </p:nvPr>
        </p:nvSpPr>
        <p:spPr>
          <a:xfrm>
            <a:off x="2857491" y="1785938"/>
            <a:ext cx="6381683" cy="3786202"/>
          </a:xfrm>
        </p:spPr>
        <p:txBody>
          <a:bodyPr/>
          <a:lstStyle>
            <a:lvl1pPr>
              <a:lnSpc>
                <a:spcPct val="150000"/>
              </a:lnSpc>
              <a:defRPr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>
              <a:defRPr>
                <a:solidFill>
                  <a:schemeClr val="bg2">
                    <a:lumMod val="40000"/>
                    <a:lumOff val="60000"/>
                  </a:schemeClr>
                </a:solidFill>
              </a:defRPr>
            </a:lvl2pPr>
            <a:lvl3pPr>
              <a:defRPr>
                <a:solidFill>
                  <a:schemeClr val="bg2">
                    <a:lumMod val="40000"/>
                    <a:lumOff val="60000"/>
                  </a:schemeClr>
                </a:solidFill>
              </a:defRPr>
            </a:lvl3pPr>
            <a:lvl4pPr>
              <a:defRPr>
                <a:solidFill>
                  <a:schemeClr val="bg2">
                    <a:lumMod val="40000"/>
                    <a:lumOff val="60000"/>
                  </a:schemeClr>
                </a:solidFill>
              </a:defRPr>
            </a:lvl4pPr>
            <a:lvl5pPr>
              <a:defRPr>
                <a:solidFill>
                  <a:schemeClr val="bg2">
                    <a:lumMod val="40000"/>
                    <a:lumOff val="60000"/>
                  </a:schemeClr>
                </a:solidFill>
              </a:defRPr>
            </a:lvl5pPr>
          </a:lstStyle>
          <a:p>
            <a:pPr lvl="0">
              <a:defRPr lang="ko-KR" altLang="en-US"/>
            </a:pPr>
            <a:r>
              <a:rPr lang="ru-RU" altLang="en-US"/>
              <a:t>Введение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Основной текст 1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Основной текст 2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Основной текст 3</a:t>
            </a:r>
            <a:endParaRPr lang="ru-RU" altLang="en-US"/>
          </a:p>
          <a:p>
            <a:pPr lvl="0">
              <a:defRPr lang="ko-KR" altLang="en-US"/>
            </a:pPr>
            <a:r>
              <a:rPr lang="ru-RU" altLang="en-US"/>
              <a:t>Заключение</a:t>
            </a:r>
            <a:endParaRPr lang="ru-RU" altLang="en-US"/>
          </a:p>
        </p:txBody>
      </p:sp>
      <p:sp>
        <p:nvSpPr>
          <p:cNvPr id="15" name=""/>
          <p:cNvSpPr>
            <a:spLocks noGrp="1"/>
          </p:cNvSpPr>
          <p:nvPr>
            <p:ph type="dt" sz="half" idx="10"/>
          </p:nvPr>
        </p:nvSpPr>
        <p:spPr>
          <a:xfrm>
            <a:off x="609593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02-11</a:t>
            </a:fld>
            <a:endParaRPr lang="ru-RU" altLang="en-US"/>
          </a:p>
        </p:txBody>
      </p:sp>
      <p:sp>
        <p:nvSpPr>
          <p:cNvPr id="16" name=""/>
          <p:cNvSpPr>
            <a:spLocks noGrp="1"/>
          </p:cNvSpPr>
          <p:nvPr>
            <p:ph type="ftr" sz="quarter" idx="11"/>
          </p:nvPr>
        </p:nvSpPr>
        <p:spPr>
          <a:xfrm>
            <a:off x="4165556" y="6356350"/>
            <a:ext cx="3860759" cy="365125"/>
          </a:xfrm>
        </p:spPr>
        <p:txBody>
          <a:bodyPr/>
          <a:lstStyle>
            <a:lvl1pPr algn="ctr"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17" name=""/>
          <p:cNvSpPr>
            <a:spLocks noGrp="1"/>
          </p:cNvSpPr>
          <p:nvPr>
            <p:ph type="sldNum" sz="quarter" idx="12"/>
          </p:nvPr>
        </p:nvSpPr>
        <p:spPr>
          <a:xfrm>
            <a:off x="8737509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xmlns:mc="http://schemas.openxmlformats.org/markup-compatibility/2006" xmlns:hp="http://schemas.haansoft.com/office/presentation/8.0" mc:Ignorable="hp" hp:hslDur="500"/>
</p:sldLayout>
</file>

<file path=ppt/slideLayouts/slideLayout1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Вертикальный заголовок и текст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"/>
          <p:cNvGrpSpPr/>
          <p:nvPr/>
        </p:nvGrpSpPr>
        <p:grpSpPr>
          <a:xfrm rot="0">
            <a:off x="10620757" y="1181419"/>
            <a:ext cx="1573231" cy="5676581"/>
            <a:chOff x="7707312" y="1181419"/>
            <a:chExt cx="1438275" cy="5676581"/>
          </a:xfrm>
        </p:grpSpPr>
        <p:sp>
          <p:nvSpPr>
            <p:cNvPr id="8" name=""/>
            <p:cNvSpPr/>
            <p:nvPr/>
          </p:nvSpPr>
          <p:spPr>
            <a:xfrm rot="10800000" flipH="1">
              <a:off x="7716837" y="4725670"/>
              <a:ext cx="1428750" cy="1736725"/>
            </a:xfrm>
            <a:custGeom>
              <a:avLst/>
              <a:gdLst/>
              <a:cxnLst>
                <a:cxn ang="0">
                  <a:pos x="547" y="0"/>
                </a:cxn>
                <a:cxn ang="0">
                  <a:pos x="492" y="2"/>
                </a:cxn>
                <a:cxn ang="0">
                  <a:pos x="436" y="11"/>
                </a:cxn>
                <a:cxn ang="0">
                  <a:pos x="384" y="25"/>
                </a:cxn>
                <a:cxn ang="0">
                  <a:pos x="334" y="42"/>
                </a:cxn>
                <a:cxn ang="0">
                  <a:pos x="286" y="65"/>
                </a:cxn>
                <a:cxn ang="0">
                  <a:pos x="242" y="93"/>
                </a:cxn>
                <a:cxn ang="0">
                  <a:pos x="198" y="124"/>
                </a:cxn>
                <a:cxn ang="0">
                  <a:pos x="160" y="159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6" y="286"/>
                </a:cxn>
                <a:cxn ang="0">
                  <a:pos x="43" y="334"/>
                </a:cxn>
                <a:cxn ang="0">
                  <a:pos x="25" y="384"/>
                </a:cxn>
                <a:cxn ang="0">
                  <a:pos x="12" y="436"/>
                </a:cxn>
                <a:cxn ang="0">
                  <a:pos x="3" y="491"/>
                </a:cxn>
                <a:cxn ang="0">
                  <a:pos x="0" y="547"/>
                </a:cxn>
                <a:cxn ang="0">
                  <a:pos x="0" y="575"/>
                </a:cxn>
                <a:cxn ang="0">
                  <a:pos x="6" y="629"/>
                </a:cxn>
                <a:cxn ang="0">
                  <a:pos x="17" y="684"/>
                </a:cxn>
                <a:cxn ang="0">
                  <a:pos x="34" y="735"/>
                </a:cxn>
                <a:cxn ang="0">
                  <a:pos x="54" y="783"/>
                </a:cxn>
                <a:cxn ang="0">
                  <a:pos x="79" y="831"/>
                </a:cxn>
                <a:cxn ang="0">
                  <a:pos x="109" y="874"/>
                </a:cxn>
                <a:cxn ang="0">
                  <a:pos x="142" y="915"/>
                </a:cxn>
                <a:cxn ang="0">
                  <a:pos x="180" y="951"/>
                </a:cxn>
                <a:cxn ang="0">
                  <a:pos x="219" y="985"/>
                </a:cxn>
                <a:cxn ang="0">
                  <a:pos x="264" y="1014"/>
                </a:cxn>
                <a:cxn ang="0">
                  <a:pos x="310" y="1040"/>
                </a:cxn>
                <a:cxn ang="0">
                  <a:pos x="359" y="1061"/>
                </a:cxn>
                <a:cxn ang="0">
                  <a:pos x="410" y="1076"/>
                </a:cxn>
                <a:cxn ang="0">
                  <a:pos x="464" y="1087"/>
                </a:cxn>
                <a:cxn ang="0">
                  <a:pos x="519" y="1093"/>
                </a:cxn>
                <a:cxn ang="0">
                  <a:pos x="547" y="1094"/>
                </a:cxn>
                <a:cxn ang="0">
                  <a:pos x="597" y="1092"/>
                </a:cxn>
                <a:cxn ang="0">
                  <a:pos x="645" y="1085"/>
                </a:cxn>
                <a:cxn ang="0">
                  <a:pos x="693" y="1074"/>
                </a:cxn>
                <a:cxn ang="0">
                  <a:pos x="738" y="1060"/>
                </a:cxn>
                <a:cxn ang="0">
                  <a:pos x="782" y="1041"/>
                </a:cxn>
                <a:cxn ang="0">
                  <a:pos x="823" y="1019"/>
                </a:cxn>
                <a:cxn ang="0">
                  <a:pos x="863" y="993"/>
                </a:cxn>
                <a:cxn ang="0">
                  <a:pos x="900" y="965"/>
                </a:cxn>
                <a:cxn ang="0">
                  <a:pos x="900" y="128"/>
                </a:cxn>
                <a:cxn ang="0">
                  <a:pos x="863" y="101"/>
                </a:cxn>
                <a:cxn ang="0">
                  <a:pos x="823" y="74"/>
                </a:cxn>
                <a:cxn ang="0">
                  <a:pos x="782" y="52"/>
                </a:cxn>
                <a:cxn ang="0">
                  <a:pos x="738" y="34"/>
                </a:cxn>
                <a:cxn ang="0">
                  <a:pos x="693" y="19"/>
                </a:cxn>
                <a:cxn ang="0">
                  <a:pos x="645" y="9"/>
                </a:cxn>
                <a:cxn ang="0">
                  <a:pos x="597" y="2"/>
                </a:cxn>
                <a:cxn ang="0">
                  <a:pos x="547" y="0"/>
                </a:cxn>
              </a:cxnLst>
              <a:rect l="0" t="0" r="r" b="b"/>
              <a:pathLst>
                <a:path w="900" h="1094">
                  <a:moveTo>
                    <a:pt x="547" y="0"/>
                  </a:moveTo>
                  <a:lnTo>
                    <a:pt x="547" y="0"/>
                  </a:lnTo>
                  <a:lnTo>
                    <a:pt x="519" y="0"/>
                  </a:lnTo>
                  <a:lnTo>
                    <a:pt x="492" y="2"/>
                  </a:lnTo>
                  <a:lnTo>
                    <a:pt x="464" y="6"/>
                  </a:lnTo>
                  <a:lnTo>
                    <a:pt x="436" y="11"/>
                  </a:lnTo>
                  <a:lnTo>
                    <a:pt x="410" y="17"/>
                  </a:lnTo>
                  <a:lnTo>
                    <a:pt x="384" y="25"/>
                  </a:lnTo>
                  <a:lnTo>
                    <a:pt x="359" y="33"/>
                  </a:lnTo>
                  <a:lnTo>
                    <a:pt x="334" y="42"/>
                  </a:lnTo>
                  <a:lnTo>
                    <a:pt x="310" y="53"/>
                  </a:lnTo>
                  <a:lnTo>
                    <a:pt x="286" y="65"/>
                  </a:lnTo>
                  <a:lnTo>
                    <a:pt x="264" y="79"/>
                  </a:lnTo>
                  <a:lnTo>
                    <a:pt x="242" y="93"/>
                  </a:lnTo>
                  <a:lnTo>
                    <a:pt x="219" y="109"/>
                  </a:lnTo>
                  <a:lnTo>
                    <a:pt x="198" y="124"/>
                  </a:lnTo>
                  <a:lnTo>
                    <a:pt x="180" y="142"/>
                  </a:lnTo>
                  <a:lnTo>
                    <a:pt x="160" y="159"/>
                  </a:lnTo>
                  <a:lnTo>
                    <a:pt x="142" y="179"/>
                  </a:lnTo>
                  <a:lnTo>
                    <a:pt x="124" y="199"/>
                  </a:lnTo>
                  <a:lnTo>
                    <a:pt x="109" y="219"/>
                  </a:lnTo>
                  <a:lnTo>
                    <a:pt x="93" y="241"/>
                  </a:lnTo>
                  <a:lnTo>
                    <a:pt x="79" y="263"/>
                  </a:lnTo>
                  <a:lnTo>
                    <a:pt x="66" y="286"/>
                  </a:lnTo>
                  <a:lnTo>
                    <a:pt x="54" y="310"/>
                  </a:lnTo>
                  <a:lnTo>
                    <a:pt x="43" y="334"/>
                  </a:lnTo>
                  <a:lnTo>
                    <a:pt x="34" y="359"/>
                  </a:lnTo>
                  <a:lnTo>
                    <a:pt x="25" y="384"/>
                  </a:lnTo>
                  <a:lnTo>
                    <a:pt x="17" y="409"/>
                  </a:lnTo>
                  <a:lnTo>
                    <a:pt x="12" y="436"/>
                  </a:lnTo>
                  <a:lnTo>
                    <a:pt x="6" y="464"/>
                  </a:lnTo>
                  <a:lnTo>
                    <a:pt x="3" y="491"/>
                  </a:lnTo>
                  <a:lnTo>
                    <a:pt x="0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0" y="575"/>
                  </a:lnTo>
                  <a:lnTo>
                    <a:pt x="3" y="603"/>
                  </a:lnTo>
                  <a:lnTo>
                    <a:pt x="6" y="629"/>
                  </a:lnTo>
                  <a:lnTo>
                    <a:pt x="12" y="657"/>
                  </a:lnTo>
                  <a:lnTo>
                    <a:pt x="17" y="684"/>
                  </a:lnTo>
                  <a:lnTo>
                    <a:pt x="25" y="709"/>
                  </a:lnTo>
                  <a:lnTo>
                    <a:pt x="34" y="735"/>
                  </a:lnTo>
                  <a:lnTo>
                    <a:pt x="43" y="760"/>
                  </a:lnTo>
                  <a:lnTo>
                    <a:pt x="54" y="783"/>
                  </a:lnTo>
                  <a:lnTo>
                    <a:pt x="66" y="808"/>
                  </a:lnTo>
                  <a:lnTo>
                    <a:pt x="79" y="831"/>
                  </a:lnTo>
                  <a:lnTo>
                    <a:pt x="93" y="853"/>
                  </a:lnTo>
                  <a:lnTo>
                    <a:pt x="109" y="874"/>
                  </a:lnTo>
                  <a:lnTo>
                    <a:pt x="124" y="895"/>
                  </a:lnTo>
                  <a:lnTo>
                    <a:pt x="142" y="915"/>
                  </a:lnTo>
                  <a:lnTo>
                    <a:pt x="160" y="934"/>
                  </a:lnTo>
                  <a:lnTo>
                    <a:pt x="180" y="951"/>
                  </a:lnTo>
                  <a:lnTo>
                    <a:pt x="198" y="969"/>
                  </a:lnTo>
                  <a:lnTo>
                    <a:pt x="219" y="985"/>
                  </a:lnTo>
                  <a:lnTo>
                    <a:pt x="242" y="1000"/>
                  </a:lnTo>
                  <a:lnTo>
                    <a:pt x="264" y="1014"/>
                  </a:lnTo>
                  <a:lnTo>
                    <a:pt x="286" y="1028"/>
                  </a:lnTo>
                  <a:lnTo>
                    <a:pt x="310" y="1040"/>
                  </a:lnTo>
                  <a:lnTo>
                    <a:pt x="334" y="1051"/>
                  </a:lnTo>
                  <a:lnTo>
                    <a:pt x="359" y="1061"/>
                  </a:lnTo>
                  <a:lnTo>
                    <a:pt x="384" y="1069"/>
                  </a:lnTo>
                  <a:lnTo>
                    <a:pt x="410" y="1076"/>
                  </a:lnTo>
                  <a:lnTo>
                    <a:pt x="436" y="1083"/>
                  </a:lnTo>
                  <a:lnTo>
                    <a:pt x="464" y="1087"/>
                  </a:lnTo>
                  <a:lnTo>
                    <a:pt x="492" y="1091"/>
                  </a:lnTo>
                  <a:lnTo>
                    <a:pt x="519" y="1093"/>
                  </a:lnTo>
                  <a:lnTo>
                    <a:pt x="547" y="1094"/>
                  </a:lnTo>
                  <a:lnTo>
                    <a:pt x="547" y="1094"/>
                  </a:lnTo>
                  <a:lnTo>
                    <a:pt x="572" y="1093"/>
                  </a:lnTo>
                  <a:lnTo>
                    <a:pt x="597" y="1092"/>
                  </a:lnTo>
                  <a:lnTo>
                    <a:pt x="621" y="1088"/>
                  </a:lnTo>
                  <a:lnTo>
                    <a:pt x="645" y="1085"/>
                  </a:lnTo>
                  <a:lnTo>
                    <a:pt x="670" y="1080"/>
                  </a:lnTo>
                  <a:lnTo>
                    <a:pt x="693" y="1074"/>
                  </a:lnTo>
                  <a:lnTo>
                    <a:pt x="716" y="1067"/>
                  </a:lnTo>
                  <a:lnTo>
                    <a:pt x="738" y="1060"/>
                  </a:lnTo>
                  <a:lnTo>
                    <a:pt x="760" y="1051"/>
                  </a:lnTo>
                  <a:lnTo>
                    <a:pt x="782" y="1041"/>
                  </a:lnTo>
                  <a:lnTo>
                    <a:pt x="803" y="1030"/>
                  </a:lnTo>
                  <a:lnTo>
                    <a:pt x="823" y="1019"/>
                  </a:lnTo>
                  <a:lnTo>
                    <a:pt x="843" y="1007"/>
                  </a:lnTo>
                  <a:lnTo>
                    <a:pt x="863" y="993"/>
                  </a:lnTo>
                  <a:lnTo>
                    <a:pt x="882" y="979"/>
                  </a:lnTo>
                  <a:lnTo>
                    <a:pt x="900" y="965"/>
                  </a:lnTo>
                  <a:lnTo>
                    <a:pt x="900" y="128"/>
                  </a:lnTo>
                  <a:lnTo>
                    <a:pt x="900" y="128"/>
                  </a:lnTo>
                  <a:lnTo>
                    <a:pt x="882" y="114"/>
                  </a:lnTo>
                  <a:lnTo>
                    <a:pt x="863" y="101"/>
                  </a:lnTo>
                  <a:lnTo>
                    <a:pt x="843" y="88"/>
                  </a:lnTo>
                  <a:lnTo>
                    <a:pt x="823" y="74"/>
                  </a:lnTo>
                  <a:lnTo>
                    <a:pt x="803" y="63"/>
                  </a:lnTo>
                  <a:lnTo>
                    <a:pt x="782" y="52"/>
                  </a:lnTo>
                  <a:lnTo>
                    <a:pt x="760" y="43"/>
                  </a:lnTo>
                  <a:lnTo>
                    <a:pt x="738" y="34"/>
                  </a:lnTo>
                  <a:lnTo>
                    <a:pt x="716" y="27"/>
                  </a:lnTo>
                  <a:lnTo>
                    <a:pt x="693" y="19"/>
                  </a:lnTo>
                  <a:lnTo>
                    <a:pt x="670" y="13"/>
                  </a:lnTo>
                  <a:lnTo>
                    <a:pt x="645" y="9"/>
                  </a:lnTo>
                  <a:lnTo>
                    <a:pt x="621" y="5"/>
                  </a:lnTo>
                  <a:lnTo>
                    <a:pt x="597" y="2"/>
                  </a:lnTo>
                  <a:lnTo>
                    <a:pt x="572" y="0"/>
                  </a:lnTo>
                  <a:lnTo>
                    <a:pt x="547" y="0"/>
                  </a:lnTo>
                </a:path>
              </a:pathLst>
            </a:custGeom>
            <a:solidFill>
              <a:schemeClr val="accent4">
                <a:alpha val="1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9" name=""/>
            <p:cNvSpPr/>
            <p:nvPr/>
          </p:nvSpPr>
          <p:spPr>
            <a:xfrm rot="10800000" flipH="1">
              <a:off x="7840681" y="3546000"/>
              <a:ext cx="1301413" cy="1735200"/>
            </a:xfrm>
            <a:custGeom>
              <a:avLst/>
              <a:gdLst/>
              <a:cxnLst>
                <a:cxn ang="0">
                  <a:pos x="546" y="0"/>
                </a:cxn>
                <a:cxn ang="0">
                  <a:pos x="491" y="4"/>
                </a:cxn>
                <a:cxn ang="0">
                  <a:pos x="435" y="11"/>
                </a:cxn>
                <a:cxn ang="0">
                  <a:pos x="383" y="26"/>
                </a:cxn>
                <a:cxn ang="0">
                  <a:pos x="334" y="43"/>
                </a:cxn>
                <a:cxn ang="0">
                  <a:pos x="285" y="67"/>
                </a:cxn>
                <a:cxn ang="0">
                  <a:pos x="241" y="94"/>
                </a:cxn>
                <a:cxn ang="0">
                  <a:pos x="198" y="125"/>
                </a:cxn>
                <a:cxn ang="0">
                  <a:pos x="159" y="161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5" y="287"/>
                </a:cxn>
                <a:cxn ang="0">
                  <a:pos x="42" y="334"/>
                </a:cxn>
                <a:cxn ang="0">
                  <a:pos x="24" y="385"/>
                </a:cxn>
                <a:cxn ang="0">
                  <a:pos x="11" y="437"/>
                </a:cxn>
                <a:cxn ang="0">
                  <a:pos x="2" y="491"/>
                </a:cxn>
                <a:cxn ang="0">
                  <a:pos x="0" y="548"/>
                </a:cxn>
                <a:cxn ang="0">
                  <a:pos x="0" y="575"/>
                </a:cxn>
                <a:cxn ang="0">
                  <a:pos x="5" y="631"/>
                </a:cxn>
                <a:cxn ang="0">
                  <a:pos x="16" y="684"/>
                </a:cxn>
                <a:cxn ang="0">
                  <a:pos x="33" y="736"/>
                </a:cxn>
                <a:cxn ang="0">
                  <a:pos x="53" y="784"/>
                </a:cxn>
                <a:cxn ang="0">
                  <a:pos x="78" y="831"/>
                </a:cxn>
                <a:cxn ang="0">
                  <a:pos x="108" y="875"/>
                </a:cxn>
                <a:cxn ang="0">
                  <a:pos x="141" y="915"/>
                </a:cxn>
                <a:cxn ang="0">
                  <a:pos x="179" y="952"/>
                </a:cxn>
                <a:cxn ang="0">
                  <a:pos x="219" y="986"/>
                </a:cxn>
                <a:cxn ang="0">
                  <a:pos x="263" y="1016"/>
                </a:cxn>
                <a:cxn ang="0">
                  <a:pos x="309" y="1041"/>
                </a:cxn>
                <a:cxn ang="0">
                  <a:pos x="358" y="1061"/>
                </a:cxn>
                <a:cxn ang="0">
                  <a:pos x="409" y="1077"/>
                </a:cxn>
                <a:cxn ang="0">
                  <a:pos x="463" y="1089"/>
                </a:cxn>
                <a:cxn ang="0">
                  <a:pos x="518" y="1094"/>
                </a:cxn>
                <a:cxn ang="0">
                  <a:pos x="546" y="1094"/>
                </a:cxn>
                <a:cxn ang="0">
                  <a:pos x="597" y="1092"/>
                </a:cxn>
                <a:cxn ang="0">
                  <a:pos x="647" y="1085"/>
                </a:cxn>
                <a:cxn ang="0">
                  <a:pos x="694" y="1074"/>
                </a:cxn>
                <a:cxn ang="0">
                  <a:pos x="741" y="1059"/>
                </a:cxn>
                <a:cxn ang="0">
                  <a:pos x="785" y="1040"/>
                </a:cxn>
                <a:cxn ang="0">
                  <a:pos x="827" y="1018"/>
                </a:cxn>
                <a:cxn ang="0">
                  <a:pos x="867" y="991"/>
                </a:cxn>
                <a:cxn ang="0">
                  <a:pos x="903" y="961"/>
                </a:cxn>
                <a:cxn ang="0">
                  <a:pos x="903" y="134"/>
                </a:cxn>
                <a:cxn ang="0">
                  <a:pos x="867" y="104"/>
                </a:cxn>
                <a:cxn ang="0">
                  <a:pos x="827" y="78"/>
                </a:cxn>
                <a:cxn ang="0">
                  <a:pos x="785" y="56"/>
                </a:cxn>
                <a:cxn ang="0">
                  <a:pos x="741" y="36"/>
                </a:cxn>
                <a:cxn ang="0">
                  <a:pos x="694" y="21"/>
                </a:cxn>
                <a:cxn ang="0">
                  <a:pos x="647" y="10"/>
                </a:cxn>
                <a:cxn ang="0">
                  <a:pos x="597" y="2"/>
                </a:cxn>
                <a:cxn ang="0">
                  <a:pos x="546" y="0"/>
                </a:cxn>
              </a:cxnLst>
              <a:rect l="0" t="0" r="r" b="b"/>
              <a:pathLst>
                <a:path w="903" h="1094">
                  <a:moveTo>
                    <a:pt x="546" y="0"/>
                  </a:moveTo>
                  <a:lnTo>
                    <a:pt x="546" y="0"/>
                  </a:lnTo>
                  <a:lnTo>
                    <a:pt x="518" y="1"/>
                  </a:lnTo>
                  <a:lnTo>
                    <a:pt x="491" y="4"/>
                  </a:lnTo>
                  <a:lnTo>
                    <a:pt x="463" y="7"/>
                  </a:lnTo>
                  <a:lnTo>
                    <a:pt x="435" y="11"/>
                  </a:lnTo>
                  <a:lnTo>
                    <a:pt x="409" y="18"/>
                  </a:lnTo>
                  <a:lnTo>
                    <a:pt x="383" y="26"/>
                  </a:lnTo>
                  <a:lnTo>
                    <a:pt x="358" y="33"/>
                  </a:lnTo>
                  <a:lnTo>
                    <a:pt x="334" y="43"/>
                  </a:lnTo>
                  <a:lnTo>
                    <a:pt x="309" y="54"/>
                  </a:lnTo>
                  <a:lnTo>
                    <a:pt x="285" y="67"/>
                  </a:lnTo>
                  <a:lnTo>
                    <a:pt x="263" y="80"/>
                  </a:lnTo>
                  <a:lnTo>
                    <a:pt x="241" y="94"/>
                  </a:lnTo>
                  <a:lnTo>
                    <a:pt x="219" y="110"/>
                  </a:lnTo>
                  <a:lnTo>
                    <a:pt x="198" y="125"/>
                  </a:lnTo>
                  <a:lnTo>
                    <a:pt x="179" y="143"/>
                  </a:lnTo>
                  <a:lnTo>
                    <a:pt x="159" y="161"/>
                  </a:lnTo>
                  <a:lnTo>
                    <a:pt x="141" y="179"/>
                  </a:lnTo>
                  <a:lnTo>
                    <a:pt x="124" y="199"/>
                  </a:lnTo>
                  <a:lnTo>
                    <a:pt x="108" y="220"/>
                  </a:lnTo>
                  <a:lnTo>
                    <a:pt x="93" y="241"/>
                  </a:lnTo>
                  <a:lnTo>
                    <a:pt x="78" y="263"/>
                  </a:lnTo>
                  <a:lnTo>
                    <a:pt x="65" y="287"/>
                  </a:lnTo>
                  <a:lnTo>
                    <a:pt x="53" y="310"/>
                  </a:lnTo>
                  <a:lnTo>
                    <a:pt x="42" y="334"/>
                  </a:lnTo>
                  <a:lnTo>
                    <a:pt x="33" y="360"/>
                  </a:lnTo>
                  <a:lnTo>
                    <a:pt x="24" y="385"/>
                  </a:lnTo>
                  <a:lnTo>
                    <a:pt x="16" y="411"/>
                  </a:lnTo>
                  <a:lnTo>
                    <a:pt x="11" y="437"/>
                  </a:lnTo>
                  <a:lnTo>
                    <a:pt x="5" y="465"/>
                  </a:lnTo>
                  <a:lnTo>
                    <a:pt x="2" y="491"/>
                  </a:lnTo>
                  <a:lnTo>
                    <a:pt x="0" y="519"/>
                  </a:lnTo>
                  <a:lnTo>
                    <a:pt x="0" y="548"/>
                  </a:lnTo>
                  <a:lnTo>
                    <a:pt x="0" y="548"/>
                  </a:lnTo>
                  <a:lnTo>
                    <a:pt x="0" y="575"/>
                  </a:lnTo>
                  <a:lnTo>
                    <a:pt x="2" y="603"/>
                  </a:lnTo>
                  <a:lnTo>
                    <a:pt x="5" y="631"/>
                  </a:lnTo>
                  <a:lnTo>
                    <a:pt x="11" y="658"/>
                  </a:lnTo>
                  <a:lnTo>
                    <a:pt x="16" y="684"/>
                  </a:lnTo>
                  <a:lnTo>
                    <a:pt x="24" y="710"/>
                  </a:lnTo>
                  <a:lnTo>
                    <a:pt x="33" y="736"/>
                  </a:lnTo>
                  <a:lnTo>
                    <a:pt x="42" y="760"/>
                  </a:lnTo>
                  <a:lnTo>
                    <a:pt x="53" y="784"/>
                  </a:lnTo>
                  <a:lnTo>
                    <a:pt x="65" y="809"/>
                  </a:lnTo>
                  <a:lnTo>
                    <a:pt x="78" y="831"/>
                  </a:lnTo>
                  <a:lnTo>
                    <a:pt x="93" y="853"/>
                  </a:lnTo>
                  <a:lnTo>
                    <a:pt x="108" y="875"/>
                  </a:lnTo>
                  <a:lnTo>
                    <a:pt x="124" y="895"/>
                  </a:lnTo>
                  <a:lnTo>
                    <a:pt x="141" y="915"/>
                  </a:lnTo>
                  <a:lnTo>
                    <a:pt x="159" y="935"/>
                  </a:lnTo>
                  <a:lnTo>
                    <a:pt x="179" y="952"/>
                  </a:lnTo>
                  <a:lnTo>
                    <a:pt x="198" y="969"/>
                  </a:lnTo>
                  <a:lnTo>
                    <a:pt x="219" y="986"/>
                  </a:lnTo>
                  <a:lnTo>
                    <a:pt x="241" y="1001"/>
                  </a:lnTo>
                  <a:lnTo>
                    <a:pt x="263" y="1016"/>
                  </a:lnTo>
                  <a:lnTo>
                    <a:pt x="285" y="1029"/>
                  </a:lnTo>
                  <a:lnTo>
                    <a:pt x="309" y="1041"/>
                  </a:lnTo>
                  <a:lnTo>
                    <a:pt x="334" y="1052"/>
                  </a:lnTo>
                  <a:lnTo>
                    <a:pt x="358" y="1061"/>
                  </a:lnTo>
                  <a:lnTo>
                    <a:pt x="383" y="1070"/>
                  </a:lnTo>
                  <a:lnTo>
                    <a:pt x="409" y="1077"/>
                  </a:lnTo>
                  <a:lnTo>
                    <a:pt x="435" y="1083"/>
                  </a:lnTo>
                  <a:lnTo>
                    <a:pt x="463" y="1089"/>
                  </a:lnTo>
                  <a:lnTo>
                    <a:pt x="491" y="1092"/>
                  </a:lnTo>
                  <a:lnTo>
                    <a:pt x="518" y="1094"/>
                  </a:lnTo>
                  <a:lnTo>
                    <a:pt x="546" y="1094"/>
                  </a:lnTo>
                  <a:lnTo>
                    <a:pt x="546" y="1094"/>
                  </a:lnTo>
                  <a:lnTo>
                    <a:pt x="571" y="1094"/>
                  </a:lnTo>
                  <a:lnTo>
                    <a:pt x="597" y="1092"/>
                  </a:lnTo>
                  <a:lnTo>
                    <a:pt x="621" y="1090"/>
                  </a:lnTo>
                  <a:lnTo>
                    <a:pt x="647" y="1085"/>
                  </a:lnTo>
                  <a:lnTo>
                    <a:pt x="670" y="1081"/>
                  </a:lnTo>
                  <a:lnTo>
                    <a:pt x="694" y="1074"/>
                  </a:lnTo>
                  <a:lnTo>
                    <a:pt x="717" y="1067"/>
                  </a:lnTo>
                  <a:lnTo>
                    <a:pt x="741" y="1059"/>
                  </a:lnTo>
                  <a:lnTo>
                    <a:pt x="763" y="1050"/>
                  </a:lnTo>
                  <a:lnTo>
                    <a:pt x="785" y="1040"/>
                  </a:lnTo>
                  <a:lnTo>
                    <a:pt x="806" y="1029"/>
                  </a:lnTo>
                  <a:lnTo>
                    <a:pt x="827" y="1018"/>
                  </a:lnTo>
                  <a:lnTo>
                    <a:pt x="847" y="1004"/>
                  </a:lnTo>
                  <a:lnTo>
                    <a:pt x="867" y="991"/>
                  </a:lnTo>
                  <a:lnTo>
                    <a:pt x="886" y="977"/>
                  </a:lnTo>
                  <a:lnTo>
                    <a:pt x="903" y="961"/>
                  </a:lnTo>
                  <a:lnTo>
                    <a:pt x="903" y="134"/>
                  </a:lnTo>
                  <a:lnTo>
                    <a:pt x="903" y="134"/>
                  </a:lnTo>
                  <a:lnTo>
                    <a:pt x="886" y="119"/>
                  </a:lnTo>
                  <a:lnTo>
                    <a:pt x="867" y="104"/>
                  </a:lnTo>
                  <a:lnTo>
                    <a:pt x="847" y="91"/>
                  </a:lnTo>
                  <a:lnTo>
                    <a:pt x="827" y="78"/>
                  </a:lnTo>
                  <a:lnTo>
                    <a:pt x="806" y="67"/>
                  </a:lnTo>
                  <a:lnTo>
                    <a:pt x="785" y="56"/>
                  </a:lnTo>
                  <a:lnTo>
                    <a:pt x="763" y="46"/>
                  </a:lnTo>
                  <a:lnTo>
                    <a:pt x="741" y="36"/>
                  </a:lnTo>
                  <a:lnTo>
                    <a:pt x="717" y="28"/>
                  </a:lnTo>
                  <a:lnTo>
                    <a:pt x="694" y="21"/>
                  </a:lnTo>
                  <a:lnTo>
                    <a:pt x="670" y="15"/>
                  </a:lnTo>
                  <a:lnTo>
                    <a:pt x="647" y="10"/>
                  </a:lnTo>
                  <a:lnTo>
                    <a:pt x="621" y="6"/>
                  </a:lnTo>
                  <a:lnTo>
                    <a:pt x="597" y="2"/>
                  </a:lnTo>
                  <a:lnTo>
                    <a:pt x="571" y="1"/>
                  </a:lnTo>
                  <a:lnTo>
                    <a:pt x="546" y="0"/>
                  </a:lnTo>
                </a:path>
              </a:pathLst>
            </a:custGeom>
            <a:solidFill>
              <a:schemeClr val="accent4">
                <a:alpha val="1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>
              <a:noAutofit/>
            </a:bodyPr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0" name=""/>
            <p:cNvSpPr/>
            <p:nvPr/>
          </p:nvSpPr>
          <p:spPr>
            <a:xfrm rot="10800000" flipH="1">
              <a:off x="7707312" y="2362836"/>
              <a:ext cx="1435100" cy="1736725"/>
            </a:xfrm>
            <a:custGeom>
              <a:avLst/>
              <a:gdLst/>
              <a:cxnLst>
                <a:cxn ang="0">
                  <a:pos x="548" y="0"/>
                </a:cxn>
                <a:cxn ang="0">
                  <a:pos x="491" y="3"/>
                </a:cxn>
                <a:cxn ang="0">
                  <a:pos x="437" y="11"/>
                </a:cxn>
                <a:cxn ang="0">
                  <a:pos x="385" y="24"/>
                </a:cxn>
                <a:cxn ang="0">
                  <a:pos x="336" y="43"/>
                </a:cxn>
                <a:cxn ang="0">
                  <a:pos x="287" y="66"/>
                </a:cxn>
                <a:cxn ang="0">
                  <a:pos x="243" y="94"/>
                </a:cxn>
                <a:cxn ang="0">
                  <a:pos x="199" y="125"/>
                </a:cxn>
                <a:cxn ang="0">
                  <a:pos x="161" y="160"/>
                </a:cxn>
                <a:cxn ang="0">
                  <a:pos x="125" y="199"/>
                </a:cxn>
                <a:cxn ang="0">
                  <a:pos x="94" y="241"/>
                </a:cxn>
                <a:cxn ang="0">
                  <a:pos x="67" y="286"/>
                </a:cxn>
                <a:cxn ang="0">
                  <a:pos x="44" y="334"/>
                </a:cxn>
                <a:cxn ang="0">
                  <a:pos x="26" y="385"/>
                </a:cxn>
                <a:cxn ang="0">
                  <a:pos x="13" y="437"/>
                </a:cxn>
                <a:cxn ang="0">
                  <a:pos x="4" y="491"/>
                </a:cxn>
                <a:cxn ang="0">
                  <a:pos x="0" y="547"/>
                </a:cxn>
                <a:cxn ang="0">
                  <a:pos x="2" y="575"/>
                </a:cxn>
                <a:cxn ang="0">
                  <a:pos x="7" y="630"/>
                </a:cxn>
                <a:cxn ang="0">
                  <a:pos x="18" y="683"/>
                </a:cxn>
                <a:cxn ang="0">
                  <a:pos x="35" y="735"/>
                </a:cxn>
                <a:cxn ang="0">
                  <a:pos x="55" y="784"/>
                </a:cxn>
                <a:cxn ang="0">
                  <a:pos x="80" y="830"/>
                </a:cxn>
                <a:cxn ang="0">
                  <a:pos x="110" y="875"/>
                </a:cxn>
                <a:cxn ang="0">
                  <a:pos x="143" y="914"/>
                </a:cxn>
                <a:cxn ang="0">
                  <a:pos x="181" y="952"/>
                </a:cxn>
                <a:cxn ang="0">
                  <a:pos x="221" y="985"/>
                </a:cxn>
                <a:cxn ang="0">
                  <a:pos x="265" y="1015"/>
                </a:cxn>
                <a:cxn ang="0">
                  <a:pos x="311" y="1039"/>
                </a:cxn>
                <a:cxn ang="0">
                  <a:pos x="360" y="1060"/>
                </a:cxn>
                <a:cxn ang="0">
                  <a:pos x="411" y="1077"/>
                </a:cxn>
                <a:cxn ang="0">
                  <a:pos x="465" y="1087"/>
                </a:cxn>
                <a:cxn ang="0">
                  <a:pos x="520" y="1094"/>
                </a:cxn>
                <a:cxn ang="0">
                  <a:pos x="548" y="1094"/>
                </a:cxn>
                <a:cxn ang="0">
                  <a:pos x="599" y="1091"/>
                </a:cxn>
                <a:cxn ang="0">
                  <a:pos x="647" y="1085"/>
                </a:cxn>
                <a:cxn ang="0">
                  <a:pos x="695" y="1074"/>
                </a:cxn>
                <a:cxn ang="0">
                  <a:pos x="741" y="1058"/>
                </a:cxn>
                <a:cxn ang="0">
                  <a:pos x="786" y="1039"/>
                </a:cxn>
                <a:cxn ang="0">
                  <a:pos x="828" y="1017"/>
                </a:cxn>
                <a:cxn ang="0">
                  <a:pos x="868" y="991"/>
                </a:cxn>
                <a:cxn ang="0">
                  <a:pos x="904" y="962"/>
                </a:cxn>
                <a:cxn ang="0">
                  <a:pos x="904" y="131"/>
                </a:cxn>
                <a:cxn ang="0">
                  <a:pos x="868" y="103"/>
                </a:cxn>
                <a:cxn ang="0">
                  <a:pos x="828" y="76"/>
                </a:cxn>
                <a:cxn ang="0">
                  <a:pos x="786" y="54"/>
                </a:cxn>
                <a:cxn ang="0">
                  <a:pos x="741" y="35"/>
                </a:cxn>
                <a:cxn ang="0">
                  <a:pos x="695" y="20"/>
                </a:cxn>
                <a:cxn ang="0">
                  <a:pos x="647" y="9"/>
                </a:cxn>
                <a:cxn ang="0">
                  <a:pos x="599" y="2"/>
                </a:cxn>
                <a:cxn ang="0">
                  <a:pos x="548" y="0"/>
                </a:cxn>
              </a:cxnLst>
              <a:rect l="0" t="0" r="r" b="b"/>
              <a:pathLst>
                <a:path w="904" h="1094">
                  <a:moveTo>
                    <a:pt x="548" y="0"/>
                  </a:moveTo>
                  <a:lnTo>
                    <a:pt x="548" y="0"/>
                  </a:lnTo>
                  <a:lnTo>
                    <a:pt x="520" y="1"/>
                  </a:lnTo>
                  <a:lnTo>
                    <a:pt x="491" y="3"/>
                  </a:lnTo>
                  <a:lnTo>
                    <a:pt x="465" y="6"/>
                  </a:lnTo>
                  <a:lnTo>
                    <a:pt x="437" y="11"/>
                  </a:lnTo>
                  <a:lnTo>
                    <a:pt x="411" y="17"/>
                  </a:lnTo>
                  <a:lnTo>
                    <a:pt x="385" y="24"/>
                  </a:lnTo>
                  <a:lnTo>
                    <a:pt x="360" y="33"/>
                  </a:lnTo>
                  <a:lnTo>
                    <a:pt x="336" y="43"/>
                  </a:lnTo>
                  <a:lnTo>
                    <a:pt x="311" y="54"/>
                  </a:lnTo>
                  <a:lnTo>
                    <a:pt x="287" y="66"/>
                  </a:lnTo>
                  <a:lnTo>
                    <a:pt x="265" y="79"/>
                  </a:lnTo>
                  <a:lnTo>
                    <a:pt x="243" y="94"/>
                  </a:lnTo>
                  <a:lnTo>
                    <a:pt x="221" y="108"/>
                  </a:lnTo>
                  <a:lnTo>
                    <a:pt x="199" y="125"/>
                  </a:lnTo>
                  <a:lnTo>
                    <a:pt x="181" y="142"/>
                  </a:lnTo>
                  <a:lnTo>
                    <a:pt x="161" y="160"/>
                  </a:lnTo>
                  <a:lnTo>
                    <a:pt x="143" y="179"/>
                  </a:lnTo>
                  <a:lnTo>
                    <a:pt x="125" y="199"/>
                  </a:lnTo>
                  <a:lnTo>
                    <a:pt x="110" y="220"/>
                  </a:lnTo>
                  <a:lnTo>
                    <a:pt x="94" y="241"/>
                  </a:lnTo>
                  <a:lnTo>
                    <a:pt x="80" y="263"/>
                  </a:lnTo>
                  <a:lnTo>
                    <a:pt x="67" y="286"/>
                  </a:lnTo>
                  <a:lnTo>
                    <a:pt x="55" y="309"/>
                  </a:lnTo>
                  <a:lnTo>
                    <a:pt x="44" y="334"/>
                  </a:lnTo>
                  <a:lnTo>
                    <a:pt x="35" y="359"/>
                  </a:lnTo>
                  <a:lnTo>
                    <a:pt x="26" y="385"/>
                  </a:lnTo>
                  <a:lnTo>
                    <a:pt x="18" y="410"/>
                  </a:lnTo>
                  <a:lnTo>
                    <a:pt x="13" y="437"/>
                  </a:lnTo>
                  <a:lnTo>
                    <a:pt x="7" y="463"/>
                  </a:lnTo>
                  <a:lnTo>
                    <a:pt x="4" y="491"/>
                  </a:lnTo>
                  <a:lnTo>
                    <a:pt x="2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2" y="575"/>
                  </a:lnTo>
                  <a:lnTo>
                    <a:pt x="4" y="603"/>
                  </a:lnTo>
                  <a:lnTo>
                    <a:pt x="7" y="630"/>
                  </a:lnTo>
                  <a:lnTo>
                    <a:pt x="13" y="657"/>
                  </a:lnTo>
                  <a:lnTo>
                    <a:pt x="18" y="683"/>
                  </a:lnTo>
                  <a:lnTo>
                    <a:pt x="26" y="710"/>
                  </a:lnTo>
                  <a:lnTo>
                    <a:pt x="35" y="735"/>
                  </a:lnTo>
                  <a:lnTo>
                    <a:pt x="44" y="760"/>
                  </a:lnTo>
                  <a:lnTo>
                    <a:pt x="55" y="784"/>
                  </a:lnTo>
                  <a:lnTo>
                    <a:pt x="67" y="807"/>
                  </a:lnTo>
                  <a:lnTo>
                    <a:pt x="80" y="830"/>
                  </a:lnTo>
                  <a:lnTo>
                    <a:pt x="94" y="853"/>
                  </a:lnTo>
                  <a:lnTo>
                    <a:pt x="110" y="875"/>
                  </a:lnTo>
                  <a:lnTo>
                    <a:pt x="125" y="895"/>
                  </a:lnTo>
                  <a:lnTo>
                    <a:pt x="143" y="914"/>
                  </a:lnTo>
                  <a:lnTo>
                    <a:pt x="161" y="933"/>
                  </a:lnTo>
                  <a:lnTo>
                    <a:pt x="181" y="952"/>
                  </a:lnTo>
                  <a:lnTo>
                    <a:pt x="199" y="969"/>
                  </a:lnTo>
                  <a:lnTo>
                    <a:pt x="221" y="985"/>
                  </a:lnTo>
                  <a:lnTo>
                    <a:pt x="243" y="1001"/>
                  </a:lnTo>
                  <a:lnTo>
                    <a:pt x="265" y="1015"/>
                  </a:lnTo>
                  <a:lnTo>
                    <a:pt x="287" y="1027"/>
                  </a:lnTo>
                  <a:lnTo>
                    <a:pt x="311" y="1039"/>
                  </a:lnTo>
                  <a:lnTo>
                    <a:pt x="336" y="1050"/>
                  </a:lnTo>
                  <a:lnTo>
                    <a:pt x="360" y="1060"/>
                  </a:lnTo>
                  <a:lnTo>
                    <a:pt x="385" y="1069"/>
                  </a:lnTo>
                  <a:lnTo>
                    <a:pt x="411" y="1077"/>
                  </a:lnTo>
                  <a:lnTo>
                    <a:pt x="437" y="1083"/>
                  </a:lnTo>
                  <a:lnTo>
                    <a:pt x="465" y="1087"/>
                  </a:lnTo>
                  <a:lnTo>
                    <a:pt x="491" y="1091"/>
                  </a:lnTo>
                  <a:lnTo>
                    <a:pt x="520" y="1094"/>
                  </a:lnTo>
                  <a:lnTo>
                    <a:pt x="548" y="1094"/>
                  </a:lnTo>
                  <a:lnTo>
                    <a:pt x="548" y="1094"/>
                  </a:lnTo>
                  <a:lnTo>
                    <a:pt x="573" y="1094"/>
                  </a:lnTo>
                  <a:lnTo>
                    <a:pt x="599" y="1091"/>
                  </a:lnTo>
                  <a:lnTo>
                    <a:pt x="623" y="1089"/>
                  </a:lnTo>
                  <a:lnTo>
                    <a:pt x="647" y="1085"/>
                  </a:lnTo>
                  <a:lnTo>
                    <a:pt x="672" y="1079"/>
                  </a:lnTo>
                  <a:lnTo>
                    <a:pt x="695" y="1074"/>
                  </a:lnTo>
                  <a:lnTo>
                    <a:pt x="718" y="1067"/>
                  </a:lnTo>
                  <a:lnTo>
                    <a:pt x="741" y="1058"/>
                  </a:lnTo>
                  <a:lnTo>
                    <a:pt x="764" y="1049"/>
                  </a:lnTo>
                  <a:lnTo>
                    <a:pt x="786" y="1039"/>
                  </a:lnTo>
                  <a:lnTo>
                    <a:pt x="807" y="1028"/>
                  </a:lnTo>
                  <a:lnTo>
                    <a:pt x="828" y="1017"/>
                  </a:lnTo>
                  <a:lnTo>
                    <a:pt x="848" y="1004"/>
                  </a:lnTo>
                  <a:lnTo>
                    <a:pt x="868" y="991"/>
                  </a:lnTo>
                  <a:lnTo>
                    <a:pt x="886" y="976"/>
                  </a:lnTo>
                  <a:lnTo>
                    <a:pt x="904" y="962"/>
                  </a:lnTo>
                  <a:lnTo>
                    <a:pt x="904" y="131"/>
                  </a:lnTo>
                  <a:lnTo>
                    <a:pt x="904" y="131"/>
                  </a:lnTo>
                  <a:lnTo>
                    <a:pt x="886" y="117"/>
                  </a:lnTo>
                  <a:lnTo>
                    <a:pt x="868" y="103"/>
                  </a:lnTo>
                  <a:lnTo>
                    <a:pt x="848" y="89"/>
                  </a:lnTo>
                  <a:lnTo>
                    <a:pt x="828" y="76"/>
                  </a:lnTo>
                  <a:lnTo>
                    <a:pt x="807" y="65"/>
                  </a:lnTo>
                  <a:lnTo>
                    <a:pt x="786" y="54"/>
                  </a:lnTo>
                  <a:lnTo>
                    <a:pt x="764" y="44"/>
                  </a:lnTo>
                  <a:lnTo>
                    <a:pt x="741" y="35"/>
                  </a:lnTo>
                  <a:lnTo>
                    <a:pt x="718" y="27"/>
                  </a:lnTo>
                  <a:lnTo>
                    <a:pt x="695" y="20"/>
                  </a:lnTo>
                  <a:lnTo>
                    <a:pt x="672" y="14"/>
                  </a:lnTo>
                  <a:lnTo>
                    <a:pt x="647" y="9"/>
                  </a:lnTo>
                  <a:lnTo>
                    <a:pt x="623" y="5"/>
                  </a:lnTo>
                  <a:lnTo>
                    <a:pt x="599" y="2"/>
                  </a:lnTo>
                  <a:lnTo>
                    <a:pt x="573" y="1"/>
                  </a:lnTo>
                  <a:lnTo>
                    <a:pt x="548" y="0"/>
                  </a:lnTo>
                </a:path>
              </a:pathLst>
            </a:custGeom>
            <a:solidFill>
              <a:schemeClr val="accent4">
                <a:alpha val="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1" name=""/>
            <p:cNvSpPr/>
            <p:nvPr/>
          </p:nvSpPr>
          <p:spPr>
            <a:xfrm rot="10800000" flipH="1">
              <a:off x="7707312" y="1181419"/>
              <a:ext cx="1433513" cy="1736725"/>
            </a:xfrm>
            <a:custGeom>
              <a:avLst/>
              <a:gdLst/>
              <a:cxnLst>
                <a:cxn ang="0">
                  <a:pos x="547" y="0"/>
                </a:cxn>
                <a:cxn ang="0">
                  <a:pos x="490" y="3"/>
                </a:cxn>
                <a:cxn ang="0">
                  <a:pos x="436" y="11"/>
                </a:cxn>
                <a:cxn ang="0">
                  <a:pos x="384" y="25"/>
                </a:cxn>
                <a:cxn ang="0">
                  <a:pos x="334" y="43"/>
                </a:cxn>
                <a:cxn ang="0">
                  <a:pos x="286" y="66"/>
                </a:cxn>
                <a:cxn ang="0">
                  <a:pos x="242" y="94"/>
                </a:cxn>
                <a:cxn ang="0">
                  <a:pos x="198" y="125"/>
                </a:cxn>
                <a:cxn ang="0">
                  <a:pos x="160" y="160"/>
                </a:cxn>
                <a:cxn ang="0">
                  <a:pos x="124" y="199"/>
                </a:cxn>
                <a:cxn ang="0">
                  <a:pos x="93" y="241"/>
                </a:cxn>
                <a:cxn ang="0">
                  <a:pos x="66" y="286"/>
                </a:cxn>
                <a:cxn ang="0">
                  <a:pos x="42" y="334"/>
                </a:cxn>
                <a:cxn ang="0">
                  <a:pos x="25" y="385"/>
                </a:cxn>
                <a:cxn ang="0">
                  <a:pos x="11" y="437"/>
                </a:cxn>
                <a:cxn ang="0">
                  <a:pos x="3" y="491"/>
                </a:cxn>
                <a:cxn ang="0">
                  <a:pos x="0" y="547"/>
                </a:cxn>
                <a:cxn ang="0">
                  <a:pos x="0" y="575"/>
                </a:cxn>
                <a:cxn ang="0">
                  <a:pos x="6" y="630"/>
                </a:cxn>
                <a:cxn ang="0">
                  <a:pos x="17" y="683"/>
                </a:cxn>
                <a:cxn ang="0">
                  <a:pos x="34" y="735"/>
                </a:cxn>
                <a:cxn ang="0">
                  <a:pos x="53" y="784"/>
                </a:cxn>
                <a:cxn ang="0">
                  <a:pos x="79" y="831"/>
                </a:cxn>
                <a:cxn ang="0">
                  <a:pos x="109" y="875"/>
                </a:cxn>
                <a:cxn ang="0">
                  <a:pos x="142" y="915"/>
                </a:cxn>
                <a:cxn ang="0">
                  <a:pos x="180" y="952"/>
                </a:cxn>
                <a:cxn ang="0">
                  <a:pos x="219" y="985"/>
                </a:cxn>
                <a:cxn ang="0">
                  <a:pos x="264" y="1015"/>
                </a:cxn>
                <a:cxn ang="0">
                  <a:pos x="310" y="1041"/>
                </a:cxn>
                <a:cxn ang="0">
                  <a:pos x="359" y="1061"/>
                </a:cxn>
                <a:cxn ang="0">
                  <a:pos x="410" y="1077"/>
                </a:cxn>
                <a:cxn ang="0">
                  <a:pos x="464" y="1088"/>
                </a:cxn>
                <a:cxn ang="0">
                  <a:pos x="519" y="1094"/>
                </a:cxn>
                <a:cxn ang="0">
                  <a:pos x="547" y="1094"/>
                </a:cxn>
                <a:cxn ang="0">
                  <a:pos x="598" y="1092"/>
                </a:cxn>
                <a:cxn ang="0">
                  <a:pos x="646" y="1085"/>
                </a:cxn>
                <a:cxn ang="0">
                  <a:pos x="694" y="1074"/>
                </a:cxn>
                <a:cxn ang="0">
                  <a:pos x="740" y="1059"/>
                </a:cxn>
                <a:cxn ang="0">
                  <a:pos x="783" y="1041"/>
                </a:cxn>
                <a:cxn ang="0">
                  <a:pos x="825" y="1017"/>
                </a:cxn>
                <a:cxn ang="0">
                  <a:pos x="865" y="992"/>
                </a:cxn>
                <a:cxn ang="0">
                  <a:pos x="903" y="962"/>
                </a:cxn>
                <a:cxn ang="0">
                  <a:pos x="903" y="132"/>
                </a:cxn>
                <a:cxn ang="0">
                  <a:pos x="865" y="103"/>
                </a:cxn>
                <a:cxn ang="0">
                  <a:pos x="825" y="76"/>
                </a:cxn>
                <a:cxn ang="0">
                  <a:pos x="783" y="54"/>
                </a:cxn>
                <a:cxn ang="0">
                  <a:pos x="740" y="35"/>
                </a:cxn>
                <a:cxn ang="0">
                  <a:pos x="694" y="20"/>
                </a:cxn>
                <a:cxn ang="0">
                  <a:pos x="646" y="9"/>
                </a:cxn>
                <a:cxn ang="0">
                  <a:pos x="598" y="2"/>
                </a:cxn>
                <a:cxn ang="0">
                  <a:pos x="547" y="0"/>
                </a:cxn>
              </a:cxnLst>
              <a:rect l="0" t="0" r="r" b="b"/>
              <a:pathLst>
                <a:path w="903" h="1094">
                  <a:moveTo>
                    <a:pt x="547" y="0"/>
                  </a:moveTo>
                  <a:lnTo>
                    <a:pt x="547" y="0"/>
                  </a:lnTo>
                  <a:lnTo>
                    <a:pt x="519" y="1"/>
                  </a:lnTo>
                  <a:lnTo>
                    <a:pt x="490" y="3"/>
                  </a:lnTo>
                  <a:lnTo>
                    <a:pt x="464" y="7"/>
                  </a:lnTo>
                  <a:lnTo>
                    <a:pt x="436" y="11"/>
                  </a:lnTo>
                  <a:lnTo>
                    <a:pt x="410" y="18"/>
                  </a:lnTo>
                  <a:lnTo>
                    <a:pt x="384" y="25"/>
                  </a:lnTo>
                  <a:lnTo>
                    <a:pt x="359" y="33"/>
                  </a:lnTo>
                  <a:lnTo>
                    <a:pt x="334" y="43"/>
                  </a:lnTo>
                  <a:lnTo>
                    <a:pt x="310" y="54"/>
                  </a:lnTo>
                  <a:lnTo>
                    <a:pt x="286" y="66"/>
                  </a:lnTo>
                  <a:lnTo>
                    <a:pt x="264" y="80"/>
                  </a:lnTo>
                  <a:lnTo>
                    <a:pt x="242" y="94"/>
                  </a:lnTo>
                  <a:lnTo>
                    <a:pt x="219" y="109"/>
                  </a:lnTo>
                  <a:lnTo>
                    <a:pt x="198" y="125"/>
                  </a:lnTo>
                  <a:lnTo>
                    <a:pt x="180" y="143"/>
                  </a:lnTo>
                  <a:lnTo>
                    <a:pt x="160" y="160"/>
                  </a:lnTo>
                  <a:lnTo>
                    <a:pt x="142" y="179"/>
                  </a:lnTo>
                  <a:lnTo>
                    <a:pt x="124" y="199"/>
                  </a:lnTo>
                  <a:lnTo>
                    <a:pt x="109" y="220"/>
                  </a:lnTo>
                  <a:lnTo>
                    <a:pt x="93" y="241"/>
                  </a:lnTo>
                  <a:lnTo>
                    <a:pt x="79" y="263"/>
                  </a:lnTo>
                  <a:lnTo>
                    <a:pt x="66" y="286"/>
                  </a:lnTo>
                  <a:lnTo>
                    <a:pt x="53" y="310"/>
                  </a:lnTo>
                  <a:lnTo>
                    <a:pt x="42" y="334"/>
                  </a:lnTo>
                  <a:lnTo>
                    <a:pt x="34" y="359"/>
                  </a:lnTo>
                  <a:lnTo>
                    <a:pt x="25" y="385"/>
                  </a:lnTo>
                  <a:lnTo>
                    <a:pt x="17" y="410"/>
                  </a:lnTo>
                  <a:lnTo>
                    <a:pt x="11" y="437"/>
                  </a:lnTo>
                  <a:lnTo>
                    <a:pt x="6" y="464"/>
                  </a:lnTo>
                  <a:lnTo>
                    <a:pt x="3" y="491"/>
                  </a:lnTo>
                  <a:lnTo>
                    <a:pt x="0" y="519"/>
                  </a:lnTo>
                  <a:lnTo>
                    <a:pt x="0" y="547"/>
                  </a:lnTo>
                  <a:lnTo>
                    <a:pt x="0" y="547"/>
                  </a:lnTo>
                  <a:lnTo>
                    <a:pt x="0" y="575"/>
                  </a:lnTo>
                  <a:lnTo>
                    <a:pt x="3" y="603"/>
                  </a:lnTo>
                  <a:lnTo>
                    <a:pt x="6" y="630"/>
                  </a:lnTo>
                  <a:lnTo>
                    <a:pt x="11" y="658"/>
                  </a:lnTo>
                  <a:lnTo>
                    <a:pt x="17" y="683"/>
                  </a:lnTo>
                  <a:lnTo>
                    <a:pt x="25" y="710"/>
                  </a:lnTo>
                  <a:lnTo>
                    <a:pt x="34" y="735"/>
                  </a:lnTo>
                  <a:lnTo>
                    <a:pt x="42" y="760"/>
                  </a:lnTo>
                  <a:lnTo>
                    <a:pt x="53" y="784"/>
                  </a:lnTo>
                  <a:lnTo>
                    <a:pt x="66" y="808"/>
                  </a:lnTo>
                  <a:lnTo>
                    <a:pt x="79" y="831"/>
                  </a:lnTo>
                  <a:lnTo>
                    <a:pt x="93" y="853"/>
                  </a:lnTo>
                  <a:lnTo>
                    <a:pt x="109" y="875"/>
                  </a:lnTo>
                  <a:lnTo>
                    <a:pt x="124" y="895"/>
                  </a:lnTo>
                  <a:lnTo>
                    <a:pt x="142" y="915"/>
                  </a:lnTo>
                  <a:lnTo>
                    <a:pt x="160" y="934"/>
                  </a:lnTo>
                  <a:lnTo>
                    <a:pt x="180" y="952"/>
                  </a:lnTo>
                  <a:lnTo>
                    <a:pt x="198" y="969"/>
                  </a:lnTo>
                  <a:lnTo>
                    <a:pt x="219" y="985"/>
                  </a:lnTo>
                  <a:lnTo>
                    <a:pt x="242" y="1001"/>
                  </a:lnTo>
                  <a:lnTo>
                    <a:pt x="264" y="1015"/>
                  </a:lnTo>
                  <a:lnTo>
                    <a:pt x="286" y="1028"/>
                  </a:lnTo>
                  <a:lnTo>
                    <a:pt x="310" y="1041"/>
                  </a:lnTo>
                  <a:lnTo>
                    <a:pt x="334" y="1052"/>
                  </a:lnTo>
                  <a:lnTo>
                    <a:pt x="359" y="1061"/>
                  </a:lnTo>
                  <a:lnTo>
                    <a:pt x="384" y="1069"/>
                  </a:lnTo>
                  <a:lnTo>
                    <a:pt x="410" y="1077"/>
                  </a:lnTo>
                  <a:lnTo>
                    <a:pt x="436" y="1083"/>
                  </a:lnTo>
                  <a:lnTo>
                    <a:pt x="464" y="1088"/>
                  </a:lnTo>
                  <a:lnTo>
                    <a:pt x="490" y="1092"/>
                  </a:lnTo>
                  <a:lnTo>
                    <a:pt x="519" y="1094"/>
                  </a:lnTo>
                  <a:lnTo>
                    <a:pt x="547" y="1094"/>
                  </a:lnTo>
                  <a:lnTo>
                    <a:pt x="547" y="1094"/>
                  </a:lnTo>
                  <a:lnTo>
                    <a:pt x="572" y="1094"/>
                  </a:lnTo>
                  <a:lnTo>
                    <a:pt x="598" y="1092"/>
                  </a:lnTo>
                  <a:lnTo>
                    <a:pt x="622" y="1089"/>
                  </a:lnTo>
                  <a:lnTo>
                    <a:pt x="646" y="1085"/>
                  </a:lnTo>
                  <a:lnTo>
                    <a:pt x="671" y="1080"/>
                  </a:lnTo>
                  <a:lnTo>
                    <a:pt x="694" y="1074"/>
                  </a:lnTo>
                  <a:lnTo>
                    <a:pt x="717" y="1067"/>
                  </a:lnTo>
                  <a:lnTo>
                    <a:pt x="740" y="1059"/>
                  </a:lnTo>
                  <a:lnTo>
                    <a:pt x="762" y="1051"/>
                  </a:lnTo>
                  <a:lnTo>
                    <a:pt x="783" y="1041"/>
                  </a:lnTo>
                  <a:lnTo>
                    <a:pt x="806" y="1030"/>
                  </a:lnTo>
                  <a:lnTo>
                    <a:pt x="825" y="1017"/>
                  </a:lnTo>
                  <a:lnTo>
                    <a:pt x="846" y="1005"/>
                  </a:lnTo>
                  <a:lnTo>
                    <a:pt x="865" y="992"/>
                  </a:lnTo>
                  <a:lnTo>
                    <a:pt x="884" y="978"/>
                  </a:lnTo>
                  <a:lnTo>
                    <a:pt x="903" y="962"/>
                  </a:lnTo>
                  <a:lnTo>
                    <a:pt x="903" y="132"/>
                  </a:lnTo>
                  <a:lnTo>
                    <a:pt x="903" y="132"/>
                  </a:lnTo>
                  <a:lnTo>
                    <a:pt x="884" y="117"/>
                  </a:lnTo>
                  <a:lnTo>
                    <a:pt x="865" y="103"/>
                  </a:lnTo>
                  <a:lnTo>
                    <a:pt x="846" y="90"/>
                  </a:lnTo>
                  <a:lnTo>
                    <a:pt x="825" y="76"/>
                  </a:lnTo>
                  <a:lnTo>
                    <a:pt x="806" y="65"/>
                  </a:lnTo>
                  <a:lnTo>
                    <a:pt x="783" y="54"/>
                  </a:lnTo>
                  <a:lnTo>
                    <a:pt x="762" y="44"/>
                  </a:lnTo>
                  <a:lnTo>
                    <a:pt x="740" y="35"/>
                  </a:lnTo>
                  <a:lnTo>
                    <a:pt x="717" y="28"/>
                  </a:lnTo>
                  <a:lnTo>
                    <a:pt x="694" y="20"/>
                  </a:lnTo>
                  <a:lnTo>
                    <a:pt x="671" y="14"/>
                  </a:lnTo>
                  <a:lnTo>
                    <a:pt x="646" y="9"/>
                  </a:lnTo>
                  <a:lnTo>
                    <a:pt x="622" y="5"/>
                  </a:lnTo>
                  <a:lnTo>
                    <a:pt x="598" y="2"/>
                  </a:lnTo>
                  <a:lnTo>
                    <a:pt x="572" y="1"/>
                  </a:lnTo>
                  <a:lnTo>
                    <a:pt x="547" y="0"/>
                  </a:lnTo>
                </a:path>
              </a:pathLst>
            </a:custGeom>
            <a:solidFill>
              <a:schemeClr val="accent1">
                <a:alpha val="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  <p:sp>
          <p:nvSpPr>
            <p:cNvPr id="12" name=""/>
            <p:cNvSpPr/>
            <p:nvPr/>
          </p:nvSpPr>
          <p:spPr>
            <a:xfrm rot="10800000" flipH="1">
              <a:off x="7716837" y="5907087"/>
              <a:ext cx="1428750" cy="950913"/>
            </a:xfrm>
            <a:custGeom>
              <a:avLst/>
              <a:gdLst/>
              <a:cxnLst>
                <a:cxn ang="0">
                  <a:pos x="900" y="0"/>
                </a:cxn>
                <a:cxn ang="0">
                  <a:pos x="3" y="0"/>
                </a:cxn>
                <a:cxn ang="0">
                  <a:pos x="3" y="0"/>
                </a:cxn>
                <a:cxn ang="0">
                  <a:pos x="1" y="27"/>
                </a:cxn>
                <a:cxn ang="0">
                  <a:pos x="0" y="53"/>
                </a:cxn>
                <a:cxn ang="0">
                  <a:pos x="0" y="53"/>
                </a:cxn>
                <a:cxn ang="0">
                  <a:pos x="1" y="81"/>
                </a:cxn>
                <a:cxn ang="0">
                  <a:pos x="3" y="108"/>
                </a:cxn>
                <a:cxn ang="0">
                  <a:pos x="7" y="136"/>
                </a:cxn>
                <a:cxn ang="0">
                  <a:pos x="12" y="164"/>
                </a:cxn>
                <a:cxn ang="0">
                  <a:pos x="18" y="189"/>
                </a:cxn>
                <a:cxn ang="0">
                  <a:pos x="25" y="216"/>
                </a:cxn>
                <a:cxn ang="0">
                  <a:pos x="34" y="241"/>
                </a:cxn>
                <a:cxn ang="0">
                  <a:pos x="43" y="265"/>
                </a:cxn>
                <a:cxn ang="0">
                  <a:pos x="54" y="290"/>
                </a:cxn>
                <a:cxn ang="0">
                  <a:pos x="66" y="314"/>
                </a:cxn>
                <a:cxn ang="0">
                  <a:pos x="80" y="336"/>
                </a:cxn>
                <a:cxn ang="0">
                  <a:pos x="94" y="358"/>
                </a:cxn>
                <a:cxn ang="0">
                  <a:pos x="109" y="380"/>
                </a:cxn>
                <a:cxn ang="0">
                  <a:pos x="125" y="400"/>
                </a:cxn>
                <a:cxn ang="0">
                  <a:pos x="143" y="420"/>
                </a:cxn>
                <a:cxn ang="0">
                  <a:pos x="160" y="440"/>
                </a:cxn>
                <a:cxn ang="0">
                  <a:pos x="180" y="458"/>
                </a:cxn>
                <a:cxn ang="0">
                  <a:pos x="199" y="476"/>
                </a:cxn>
                <a:cxn ang="0">
                  <a:pos x="220" y="491"/>
                </a:cxn>
                <a:cxn ang="0">
                  <a:pos x="242" y="507"/>
                </a:cxn>
                <a:cxn ang="0">
                  <a:pos x="264" y="521"/>
                </a:cxn>
                <a:cxn ang="0">
                  <a:pos x="286" y="534"/>
                </a:cxn>
                <a:cxn ang="0">
                  <a:pos x="311" y="546"/>
                </a:cxn>
                <a:cxn ang="0">
                  <a:pos x="335" y="557"/>
                </a:cxn>
                <a:cxn ang="0">
                  <a:pos x="359" y="566"/>
                </a:cxn>
                <a:cxn ang="0">
                  <a:pos x="385" y="575"/>
                </a:cxn>
                <a:cxn ang="0">
                  <a:pos x="410" y="583"/>
                </a:cxn>
                <a:cxn ang="0">
                  <a:pos x="437" y="588"/>
                </a:cxn>
                <a:cxn ang="0">
                  <a:pos x="464" y="594"/>
                </a:cxn>
                <a:cxn ang="0">
                  <a:pos x="491" y="597"/>
                </a:cxn>
                <a:cxn ang="0">
                  <a:pos x="520" y="599"/>
                </a:cxn>
                <a:cxn ang="0">
                  <a:pos x="547" y="599"/>
                </a:cxn>
                <a:cxn ang="0">
                  <a:pos x="547" y="599"/>
                </a:cxn>
                <a:cxn ang="0">
                  <a:pos x="573" y="599"/>
                </a:cxn>
                <a:cxn ang="0">
                  <a:pos x="597" y="597"/>
                </a:cxn>
                <a:cxn ang="0">
                  <a:pos x="621" y="595"/>
                </a:cxn>
                <a:cxn ang="0">
                  <a:pos x="646" y="591"/>
                </a:cxn>
                <a:cxn ang="0">
                  <a:pos x="670" y="586"/>
                </a:cxn>
                <a:cxn ang="0">
                  <a:pos x="693" y="581"/>
                </a:cxn>
                <a:cxn ang="0">
                  <a:pos x="715" y="573"/>
                </a:cxn>
                <a:cxn ang="0">
                  <a:pos x="739" y="565"/>
                </a:cxn>
                <a:cxn ang="0">
                  <a:pos x="761" y="556"/>
                </a:cxn>
                <a:cxn ang="0">
                  <a:pos x="782" y="547"/>
                </a:cxn>
                <a:cxn ang="0">
                  <a:pos x="803" y="536"/>
                </a:cxn>
                <a:cxn ang="0">
                  <a:pos x="824" y="525"/>
                </a:cxn>
                <a:cxn ang="0">
                  <a:pos x="844" y="513"/>
                </a:cxn>
                <a:cxn ang="0">
                  <a:pos x="864" y="500"/>
                </a:cxn>
                <a:cxn ang="0">
                  <a:pos x="882" y="486"/>
                </a:cxn>
                <a:cxn ang="0">
                  <a:pos x="900" y="471"/>
                </a:cxn>
                <a:cxn ang="0">
                  <a:pos x="900" y="0"/>
                </a:cxn>
              </a:cxnLst>
              <a:rect l="0" t="0" r="r" b="b"/>
              <a:pathLst>
                <a:path w="900" h="599">
                  <a:moveTo>
                    <a:pt x="900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1" y="27"/>
                  </a:lnTo>
                  <a:lnTo>
                    <a:pt x="0" y="53"/>
                  </a:lnTo>
                  <a:lnTo>
                    <a:pt x="0" y="53"/>
                  </a:lnTo>
                  <a:lnTo>
                    <a:pt x="1" y="81"/>
                  </a:lnTo>
                  <a:lnTo>
                    <a:pt x="3" y="108"/>
                  </a:lnTo>
                  <a:lnTo>
                    <a:pt x="7" y="136"/>
                  </a:lnTo>
                  <a:lnTo>
                    <a:pt x="12" y="164"/>
                  </a:lnTo>
                  <a:lnTo>
                    <a:pt x="18" y="189"/>
                  </a:lnTo>
                  <a:lnTo>
                    <a:pt x="25" y="216"/>
                  </a:lnTo>
                  <a:lnTo>
                    <a:pt x="34" y="241"/>
                  </a:lnTo>
                  <a:lnTo>
                    <a:pt x="43" y="265"/>
                  </a:lnTo>
                  <a:lnTo>
                    <a:pt x="54" y="290"/>
                  </a:lnTo>
                  <a:lnTo>
                    <a:pt x="66" y="314"/>
                  </a:lnTo>
                  <a:lnTo>
                    <a:pt x="80" y="336"/>
                  </a:lnTo>
                  <a:lnTo>
                    <a:pt x="94" y="358"/>
                  </a:lnTo>
                  <a:lnTo>
                    <a:pt x="109" y="380"/>
                  </a:lnTo>
                  <a:lnTo>
                    <a:pt x="125" y="400"/>
                  </a:lnTo>
                  <a:lnTo>
                    <a:pt x="143" y="420"/>
                  </a:lnTo>
                  <a:lnTo>
                    <a:pt x="160" y="440"/>
                  </a:lnTo>
                  <a:lnTo>
                    <a:pt x="180" y="458"/>
                  </a:lnTo>
                  <a:lnTo>
                    <a:pt x="199" y="476"/>
                  </a:lnTo>
                  <a:lnTo>
                    <a:pt x="220" y="491"/>
                  </a:lnTo>
                  <a:lnTo>
                    <a:pt x="242" y="507"/>
                  </a:lnTo>
                  <a:lnTo>
                    <a:pt x="264" y="521"/>
                  </a:lnTo>
                  <a:lnTo>
                    <a:pt x="286" y="534"/>
                  </a:lnTo>
                  <a:lnTo>
                    <a:pt x="311" y="546"/>
                  </a:lnTo>
                  <a:lnTo>
                    <a:pt x="335" y="557"/>
                  </a:lnTo>
                  <a:lnTo>
                    <a:pt x="359" y="566"/>
                  </a:lnTo>
                  <a:lnTo>
                    <a:pt x="385" y="575"/>
                  </a:lnTo>
                  <a:lnTo>
                    <a:pt x="410" y="583"/>
                  </a:lnTo>
                  <a:lnTo>
                    <a:pt x="437" y="588"/>
                  </a:lnTo>
                  <a:lnTo>
                    <a:pt x="464" y="594"/>
                  </a:lnTo>
                  <a:lnTo>
                    <a:pt x="491" y="597"/>
                  </a:lnTo>
                  <a:lnTo>
                    <a:pt x="520" y="599"/>
                  </a:lnTo>
                  <a:lnTo>
                    <a:pt x="547" y="599"/>
                  </a:lnTo>
                  <a:lnTo>
                    <a:pt x="547" y="599"/>
                  </a:lnTo>
                  <a:lnTo>
                    <a:pt x="573" y="599"/>
                  </a:lnTo>
                  <a:lnTo>
                    <a:pt x="597" y="597"/>
                  </a:lnTo>
                  <a:lnTo>
                    <a:pt x="621" y="595"/>
                  </a:lnTo>
                  <a:lnTo>
                    <a:pt x="646" y="591"/>
                  </a:lnTo>
                  <a:lnTo>
                    <a:pt x="670" y="586"/>
                  </a:lnTo>
                  <a:lnTo>
                    <a:pt x="693" y="581"/>
                  </a:lnTo>
                  <a:lnTo>
                    <a:pt x="715" y="573"/>
                  </a:lnTo>
                  <a:lnTo>
                    <a:pt x="739" y="565"/>
                  </a:lnTo>
                  <a:lnTo>
                    <a:pt x="761" y="556"/>
                  </a:lnTo>
                  <a:lnTo>
                    <a:pt x="782" y="547"/>
                  </a:lnTo>
                  <a:lnTo>
                    <a:pt x="803" y="536"/>
                  </a:lnTo>
                  <a:lnTo>
                    <a:pt x="824" y="525"/>
                  </a:lnTo>
                  <a:lnTo>
                    <a:pt x="844" y="513"/>
                  </a:lnTo>
                  <a:lnTo>
                    <a:pt x="864" y="500"/>
                  </a:lnTo>
                  <a:lnTo>
                    <a:pt x="882" y="486"/>
                  </a:lnTo>
                  <a:lnTo>
                    <a:pt x="900" y="471"/>
                  </a:lnTo>
                  <a:lnTo>
                    <a:pt x="900" y="0"/>
                  </a:lnTo>
                </a:path>
              </a:pathLst>
            </a:custGeom>
            <a:solidFill>
              <a:schemeClr val="accent4">
                <a:alpha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p>
              <a:pPr algn="ctr">
                <a:defRPr lang="ko-KR" altLang="en-US"/>
              </a:pPr>
              <a:endParaRPr lang="ko-KR" altLang="en-US"/>
            </a:p>
          </p:txBody>
        </p:sp>
      </p:grpSp>
      <p:sp>
        <p:nvSpPr>
          <p:cNvPr id="2" name=""/>
          <p:cNvSpPr>
            <a:spLocks noGrp="1"/>
          </p:cNvSpPr>
          <p:nvPr>
            <p:ph type="title" orient="vert" idx="0"/>
          </p:nvPr>
        </p:nvSpPr>
        <p:spPr>
          <a:xfrm>
            <a:off x="8839107" y="274638"/>
            <a:ext cx="2743171" cy="5851525"/>
          </a:xfrm>
        </p:spPr>
        <p:txBody>
          <a:bodyPr vert="eaVert"/>
          <a:lstStyle>
            <a:lvl1pPr>
              <a:defRPr sz="400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body" orient="vert" idx="1"/>
          </p:nvPr>
        </p:nvSpPr>
        <p:spPr>
          <a:xfrm>
            <a:off x="609593" y="274638"/>
            <a:ext cx="8026315" cy="5851525"/>
          </a:xfrm>
        </p:spPr>
        <p:txBody>
          <a:bodyPr vert="eaVert"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02-11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>
          <a:xfrm>
            <a:off x="4797512" y="6356350"/>
            <a:ext cx="2596847" cy="365125"/>
          </a:xfrm>
        </p:spPr>
        <p:txBody>
          <a:bodyPr/>
          <a:lstStyle>
            <a:lvl1pPr algn="ctr"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>
          <a:xfrm>
            <a:off x="8896003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2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Заголовок и объект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452923" y="274638"/>
            <a:ext cx="8691002" cy="939784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idx="1"/>
          </p:nvPr>
        </p:nvSpPr>
        <p:spPr>
          <a:xfrm>
            <a:off x="457195" y="1428736"/>
            <a:ext cx="11201205" cy="469742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02-11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3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Пусто" type="blank" preserve="1">
  <p:cSld name="Пусто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02-11</a:t>
            </a:fld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sp>
        <p:nvSpPr>
          <p:cNvPr id="7" name=""/>
          <p:cNvSpPr/>
          <p:nvPr/>
        </p:nvSpPr>
        <p:spPr>
          <a:xfrm>
            <a:off x="0" y="0"/>
            <a:ext cx="19045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4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Заголовок раздела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"/>
          <p:cNvGrpSpPr/>
          <p:nvPr/>
        </p:nvGrpSpPr>
        <p:grpSpPr>
          <a:xfrm rot="0" flipH="1">
            <a:off x="-36577" y="-892801"/>
            <a:ext cx="7069627" cy="7757496"/>
            <a:chOff x="5124362" y="-892801"/>
            <a:chExt cx="7069627" cy="7757496"/>
          </a:xfrm>
        </p:grpSpPr>
        <p:grpSp>
          <p:nvGrpSpPr>
            <p:cNvPr id="39" name=""/>
            <p:cNvGrpSpPr/>
            <p:nvPr userDrawn="1"/>
          </p:nvGrpSpPr>
          <p:grpSpPr>
            <a:xfrm rot="0">
              <a:off x="8882324" y="1428736"/>
              <a:ext cx="1824288" cy="5435959"/>
              <a:chOff x="6248271" y="1500174"/>
              <a:chExt cx="1781773" cy="5435959"/>
            </a:xfrm>
          </p:grpSpPr>
          <p:sp>
            <p:nvSpPr>
              <p:cNvPr id="40" name=""/>
              <p:cNvSpPr/>
              <p:nvPr/>
            </p:nvSpPr>
            <p:spPr>
              <a:xfrm rot="10800000">
                <a:off x="6277478" y="5183567"/>
                <a:ext cx="1752566" cy="1752566"/>
              </a:xfrm>
              <a:prstGeom prst="ellipse">
                <a:avLst/>
              </a:prstGeom>
              <a:solidFill>
                <a:schemeClr val="bg1">
                  <a:alpha val="3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41" name=""/>
              <p:cNvSpPr/>
              <p:nvPr/>
            </p:nvSpPr>
            <p:spPr>
              <a:xfrm rot="10800000">
                <a:off x="6277478" y="3955770"/>
                <a:ext cx="1752566" cy="1752566"/>
              </a:xfrm>
              <a:prstGeom prst="ellipse">
                <a:avLst/>
              </a:pr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42" name=""/>
              <p:cNvSpPr/>
              <p:nvPr/>
            </p:nvSpPr>
            <p:spPr>
              <a:xfrm rot="10800000">
                <a:off x="6248308" y="2727972"/>
                <a:ext cx="1752566" cy="1752566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43" name=""/>
              <p:cNvSpPr/>
              <p:nvPr/>
            </p:nvSpPr>
            <p:spPr>
              <a:xfrm rot="10800000">
                <a:off x="6248271" y="1500174"/>
                <a:ext cx="1752566" cy="1752566"/>
              </a:xfrm>
              <a:prstGeom prst="ellipse">
                <a:avLst/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grpSp>
          <p:nvGrpSpPr>
            <p:cNvPr id="44" name=""/>
            <p:cNvGrpSpPr/>
            <p:nvPr userDrawn="1"/>
          </p:nvGrpSpPr>
          <p:grpSpPr>
            <a:xfrm rot="0">
              <a:off x="10721394" y="0"/>
              <a:ext cx="1472594" cy="5676581"/>
              <a:chOff x="7707312" y="0"/>
              <a:chExt cx="1438275" cy="5676581"/>
            </a:xfrm>
          </p:grpSpPr>
          <p:sp>
            <p:nvSpPr>
              <p:cNvPr id="45" name=""/>
              <p:cNvSpPr/>
              <p:nvPr/>
            </p:nvSpPr>
            <p:spPr>
              <a:xfrm>
                <a:off x="7716837" y="395605"/>
                <a:ext cx="1428750" cy="1736725"/>
              </a:xfrm>
              <a:custGeom>
                <a:avLst/>
                <a:gdLst/>
                <a:cxnLst>
                  <a:cxn ang="0">
                    <a:pos x="547" y="0"/>
                  </a:cxn>
                  <a:cxn ang="0">
                    <a:pos x="492" y="2"/>
                  </a:cxn>
                  <a:cxn ang="0">
                    <a:pos x="436" y="11"/>
                  </a:cxn>
                  <a:cxn ang="0">
                    <a:pos x="384" y="25"/>
                  </a:cxn>
                  <a:cxn ang="0">
                    <a:pos x="334" y="42"/>
                  </a:cxn>
                  <a:cxn ang="0">
                    <a:pos x="286" y="65"/>
                  </a:cxn>
                  <a:cxn ang="0">
                    <a:pos x="242" y="93"/>
                  </a:cxn>
                  <a:cxn ang="0">
                    <a:pos x="198" y="124"/>
                  </a:cxn>
                  <a:cxn ang="0">
                    <a:pos x="160" y="159"/>
                  </a:cxn>
                  <a:cxn ang="0">
                    <a:pos x="124" y="199"/>
                  </a:cxn>
                  <a:cxn ang="0">
                    <a:pos x="93" y="241"/>
                  </a:cxn>
                  <a:cxn ang="0">
                    <a:pos x="66" y="286"/>
                  </a:cxn>
                  <a:cxn ang="0">
                    <a:pos x="43" y="334"/>
                  </a:cxn>
                  <a:cxn ang="0">
                    <a:pos x="25" y="384"/>
                  </a:cxn>
                  <a:cxn ang="0">
                    <a:pos x="12" y="436"/>
                  </a:cxn>
                  <a:cxn ang="0">
                    <a:pos x="3" y="491"/>
                  </a:cxn>
                  <a:cxn ang="0">
                    <a:pos x="0" y="547"/>
                  </a:cxn>
                  <a:cxn ang="0">
                    <a:pos x="0" y="575"/>
                  </a:cxn>
                  <a:cxn ang="0">
                    <a:pos x="6" y="629"/>
                  </a:cxn>
                  <a:cxn ang="0">
                    <a:pos x="17" y="684"/>
                  </a:cxn>
                  <a:cxn ang="0">
                    <a:pos x="34" y="735"/>
                  </a:cxn>
                  <a:cxn ang="0">
                    <a:pos x="54" y="783"/>
                  </a:cxn>
                  <a:cxn ang="0">
                    <a:pos x="79" y="831"/>
                  </a:cxn>
                  <a:cxn ang="0">
                    <a:pos x="109" y="874"/>
                  </a:cxn>
                  <a:cxn ang="0">
                    <a:pos x="142" y="915"/>
                  </a:cxn>
                  <a:cxn ang="0">
                    <a:pos x="180" y="951"/>
                  </a:cxn>
                  <a:cxn ang="0">
                    <a:pos x="219" y="985"/>
                  </a:cxn>
                  <a:cxn ang="0">
                    <a:pos x="264" y="1014"/>
                  </a:cxn>
                  <a:cxn ang="0">
                    <a:pos x="310" y="1040"/>
                  </a:cxn>
                  <a:cxn ang="0">
                    <a:pos x="359" y="1061"/>
                  </a:cxn>
                  <a:cxn ang="0">
                    <a:pos x="410" y="1076"/>
                  </a:cxn>
                  <a:cxn ang="0">
                    <a:pos x="464" y="1087"/>
                  </a:cxn>
                  <a:cxn ang="0">
                    <a:pos x="519" y="1093"/>
                  </a:cxn>
                  <a:cxn ang="0">
                    <a:pos x="547" y="1094"/>
                  </a:cxn>
                  <a:cxn ang="0">
                    <a:pos x="597" y="1092"/>
                  </a:cxn>
                  <a:cxn ang="0">
                    <a:pos x="645" y="1085"/>
                  </a:cxn>
                  <a:cxn ang="0">
                    <a:pos x="693" y="1074"/>
                  </a:cxn>
                  <a:cxn ang="0">
                    <a:pos x="738" y="1060"/>
                  </a:cxn>
                  <a:cxn ang="0">
                    <a:pos x="782" y="1041"/>
                  </a:cxn>
                  <a:cxn ang="0">
                    <a:pos x="823" y="1019"/>
                  </a:cxn>
                  <a:cxn ang="0">
                    <a:pos x="863" y="993"/>
                  </a:cxn>
                  <a:cxn ang="0">
                    <a:pos x="900" y="965"/>
                  </a:cxn>
                  <a:cxn ang="0">
                    <a:pos x="900" y="128"/>
                  </a:cxn>
                  <a:cxn ang="0">
                    <a:pos x="863" y="101"/>
                  </a:cxn>
                  <a:cxn ang="0">
                    <a:pos x="823" y="74"/>
                  </a:cxn>
                  <a:cxn ang="0">
                    <a:pos x="782" y="52"/>
                  </a:cxn>
                  <a:cxn ang="0">
                    <a:pos x="738" y="34"/>
                  </a:cxn>
                  <a:cxn ang="0">
                    <a:pos x="693" y="19"/>
                  </a:cxn>
                  <a:cxn ang="0">
                    <a:pos x="645" y="9"/>
                  </a:cxn>
                  <a:cxn ang="0">
                    <a:pos x="597" y="2"/>
                  </a:cxn>
                  <a:cxn ang="0">
                    <a:pos x="547" y="0"/>
                  </a:cxn>
                </a:cxnLst>
                <a:rect l="0" t="0" r="r" b="b"/>
                <a:pathLst>
                  <a:path w="900" h="1094">
                    <a:moveTo>
                      <a:pt x="547" y="0"/>
                    </a:moveTo>
                    <a:lnTo>
                      <a:pt x="547" y="0"/>
                    </a:lnTo>
                    <a:lnTo>
                      <a:pt x="519" y="0"/>
                    </a:lnTo>
                    <a:lnTo>
                      <a:pt x="492" y="2"/>
                    </a:lnTo>
                    <a:lnTo>
                      <a:pt x="464" y="6"/>
                    </a:lnTo>
                    <a:lnTo>
                      <a:pt x="436" y="11"/>
                    </a:lnTo>
                    <a:lnTo>
                      <a:pt x="410" y="17"/>
                    </a:lnTo>
                    <a:lnTo>
                      <a:pt x="384" y="25"/>
                    </a:lnTo>
                    <a:lnTo>
                      <a:pt x="359" y="33"/>
                    </a:lnTo>
                    <a:lnTo>
                      <a:pt x="334" y="42"/>
                    </a:lnTo>
                    <a:lnTo>
                      <a:pt x="310" y="53"/>
                    </a:lnTo>
                    <a:lnTo>
                      <a:pt x="286" y="65"/>
                    </a:lnTo>
                    <a:lnTo>
                      <a:pt x="264" y="79"/>
                    </a:lnTo>
                    <a:lnTo>
                      <a:pt x="242" y="93"/>
                    </a:lnTo>
                    <a:lnTo>
                      <a:pt x="219" y="109"/>
                    </a:lnTo>
                    <a:lnTo>
                      <a:pt x="198" y="124"/>
                    </a:lnTo>
                    <a:lnTo>
                      <a:pt x="180" y="142"/>
                    </a:lnTo>
                    <a:lnTo>
                      <a:pt x="160" y="159"/>
                    </a:lnTo>
                    <a:lnTo>
                      <a:pt x="142" y="179"/>
                    </a:lnTo>
                    <a:lnTo>
                      <a:pt x="124" y="199"/>
                    </a:lnTo>
                    <a:lnTo>
                      <a:pt x="109" y="219"/>
                    </a:lnTo>
                    <a:lnTo>
                      <a:pt x="93" y="241"/>
                    </a:lnTo>
                    <a:lnTo>
                      <a:pt x="79" y="263"/>
                    </a:lnTo>
                    <a:lnTo>
                      <a:pt x="66" y="286"/>
                    </a:lnTo>
                    <a:lnTo>
                      <a:pt x="54" y="310"/>
                    </a:lnTo>
                    <a:lnTo>
                      <a:pt x="43" y="334"/>
                    </a:lnTo>
                    <a:lnTo>
                      <a:pt x="34" y="359"/>
                    </a:lnTo>
                    <a:lnTo>
                      <a:pt x="25" y="384"/>
                    </a:lnTo>
                    <a:lnTo>
                      <a:pt x="17" y="409"/>
                    </a:lnTo>
                    <a:lnTo>
                      <a:pt x="12" y="436"/>
                    </a:lnTo>
                    <a:lnTo>
                      <a:pt x="6" y="464"/>
                    </a:lnTo>
                    <a:lnTo>
                      <a:pt x="3" y="491"/>
                    </a:lnTo>
                    <a:lnTo>
                      <a:pt x="0" y="519"/>
                    </a:lnTo>
                    <a:lnTo>
                      <a:pt x="0" y="547"/>
                    </a:lnTo>
                    <a:lnTo>
                      <a:pt x="0" y="547"/>
                    </a:lnTo>
                    <a:lnTo>
                      <a:pt x="0" y="575"/>
                    </a:lnTo>
                    <a:lnTo>
                      <a:pt x="3" y="603"/>
                    </a:lnTo>
                    <a:lnTo>
                      <a:pt x="6" y="629"/>
                    </a:lnTo>
                    <a:lnTo>
                      <a:pt x="12" y="657"/>
                    </a:lnTo>
                    <a:lnTo>
                      <a:pt x="17" y="684"/>
                    </a:lnTo>
                    <a:lnTo>
                      <a:pt x="25" y="709"/>
                    </a:lnTo>
                    <a:lnTo>
                      <a:pt x="34" y="735"/>
                    </a:lnTo>
                    <a:lnTo>
                      <a:pt x="43" y="760"/>
                    </a:lnTo>
                    <a:lnTo>
                      <a:pt x="54" y="783"/>
                    </a:lnTo>
                    <a:lnTo>
                      <a:pt x="66" y="808"/>
                    </a:lnTo>
                    <a:lnTo>
                      <a:pt x="79" y="831"/>
                    </a:lnTo>
                    <a:lnTo>
                      <a:pt x="93" y="853"/>
                    </a:lnTo>
                    <a:lnTo>
                      <a:pt x="109" y="874"/>
                    </a:lnTo>
                    <a:lnTo>
                      <a:pt x="124" y="895"/>
                    </a:lnTo>
                    <a:lnTo>
                      <a:pt x="142" y="915"/>
                    </a:lnTo>
                    <a:lnTo>
                      <a:pt x="160" y="934"/>
                    </a:lnTo>
                    <a:lnTo>
                      <a:pt x="180" y="951"/>
                    </a:lnTo>
                    <a:lnTo>
                      <a:pt x="198" y="969"/>
                    </a:lnTo>
                    <a:lnTo>
                      <a:pt x="219" y="985"/>
                    </a:lnTo>
                    <a:lnTo>
                      <a:pt x="242" y="1000"/>
                    </a:lnTo>
                    <a:lnTo>
                      <a:pt x="264" y="1014"/>
                    </a:lnTo>
                    <a:lnTo>
                      <a:pt x="286" y="1028"/>
                    </a:lnTo>
                    <a:lnTo>
                      <a:pt x="310" y="1040"/>
                    </a:lnTo>
                    <a:lnTo>
                      <a:pt x="334" y="1051"/>
                    </a:lnTo>
                    <a:lnTo>
                      <a:pt x="359" y="1061"/>
                    </a:lnTo>
                    <a:lnTo>
                      <a:pt x="384" y="1069"/>
                    </a:lnTo>
                    <a:lnTo>
                      <a:pt x="410" y="1076"/>
                    </a:lnTo>
                    <a:lnTo>
                      <a:pt x="436" y="1083"/>
                    </a:lnTo>
                    <a:lnTo>
                      <a:pt x="464" y="1087"/>
                    </a:lnTo>
                    <a:lnTo>
                      <a:pt x="492" y="1091"/>
                    </a:lnTo>
                    <a:lnTo>
                      <a:pt x="519" y="1093"/>
                    </a:lnTo>
                    <a:lnTo>
                      <a:pt x="547" y="1094"/>
                    </a:lnTo>
                    <a:lnTo>
                      <a:pt x="547" y="1094"/>
                    </a:lnTo>
                    <a:lnTo>
                      <a:pt x="572" y="1093"/>
                    </a:lnTo>
                    <a:lnTo>
                      <a:pt x="597" y="1092"/>
                    </a:lnTo>
                    <a:lnTo>
                      <a:pt x="621" y="1088"/>
                    </a:lnTo>
                    <a:lnTo>
                      <a:pt x="645" y="1085"/>
                    </a:lnTo>
                    <a:lnTo>
                      <a:pt x="670" y="1080"/>
                    </a:lnTo>
                    <a:lnTo>
                      <a:pt x="693" y="1074"/>
                    </a:lnTo>
                    <a:lnTo>
                      <a:pt x="716" y="1067"/>
                    </a:lnTo>
                    <a:lnTo>
                      <a:pt x="738" y="1060"/>
                    </a:lnTo>
                    <a:lnTo>
                      <a:pt x="760" y="1051"/>
                    </a:lnTo>
                    <a:lnTo>
                      <a:pt x="782" y="1041"/>
                    </a:lnTo>
                    <a:lnTo>
                      <a:pt x="803" y="1030"/>
                    </a:lnTo>
                    <a:lnTo>
                      <a:pt x="823" y="1019"/>
                    </a:lnTo>
                    <a:lnTo>
                      <a:pt x="843" y="1007"/>
                    </a:lnTo>
                    <a:lnTo>
                      <a:pt x="863" y="993"/>
                    </a:lnTo>
                    <a:lnTo>
                      <a:pt x="882" y="979"/>
                    </a:lnTo>
                    <a:lnTo>
                      <a:pt x="900" y="965"/>
                    </a:lnTo>
                    <a:lnTo>
                      <a:pt x="900" y="128"/>
                    </a:lnTo>
                    <a:lnTo>
                      <a:pt x="900" y="128"/>
                    </a:lnTo>
                    <a:lnTo>
                      <a:pt x="882" y="114"/>
                    </a:lnTo>
                    <a:lnTo>
                      <a:pt x="863" y="101"/>
                    </a:lnTo>
                    <a:lnTo>
                      <a:pt x="843" y="88"/>
                    </a:lnTo>
                    <a:lnTo>
                      <a:pt x="823" y="74"/>
                    </a:lnTo>
                    <a:lnTo>
                      <a:pt x="803" y="63"/>
                    </a:lnTo>
                    <a:lnTo>
                      <a:pt x="782" y="52"/>
                    </a:lnTo>
                    <a:lnTo>
                      <a:pt x="760" y="43"/>
                    </a:lnTo>
                    <a:lnTo>
                      <a:pt x="738" y="34"/>
                    </a:lnTo>
                    <a:lnTo>
                      <a:pt x="716" y="27"/>
                    </a:lnTo>
                    <a:lnTo>
                      <a:pt x="693" y="19"/>
                    </a:lnTo>
                    <a:lnTo>
                      <a:pt x="670" y="13"/>
                    </a:lnTo>
                    <a:lnTo>
                      <a:pt x="645" y="9"/>
                    </a:lnTo>
                    <a:lnTo>
                      <a:pt x="621" y="5"/>
                    </a:lnTo>
                    <a:lnTo>
                      <a:pt x="597" y="2"/>
                    </a:lnTo>
                    <a:lnTo>
                      <a:pt x="572" y="0"/>
                    </a:lnTo>
                    <a:lnTo>
                      <a:pt x="547" y="0"/>
                    </a:lnTo>
                  </a:path>
                </a:pathLst>
              </a:custGeom>
              <a:solidFill>
                <a:schemeClr val="bg1">
                  <a:alpha val="3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46" name=""/>
              <p:cNvSpPr/>
              <p:nvPr/>
            </p:nvSpPr>
            <p:spPr>
              <a:xfrm>
                <a:off x="7707312" y="1577022"/>
                <a:ext cx="1433513" cy="1736725"/>
              </a:xfrm>
              <a:custGeom>
                <a:avLst/>
                <a:gdLst/>
                <a:cxnLst>
                  <a:cxn ang="0">
                    <a:pos x="546" y="0"/>
                  </a:cxn>
                  <a:cxn ang="0">
                    <a:pos x="491" y="4"/>
                  </a:cxn>
                  <a:cxn ang="0">
                    <a:pos x="435" y="11"/>
                  </a:cxn>
                  <a:cxn ang="0">
                    <a:pos x="383" y="26"/>
                  </a:cxn>
                  <a:cxn ang="0">
                    <a:pos x="334" y="43"/>
                  </a:cxn>
                  <a:cxn ang="0">
                    <a:pos x="285" y="67"/>
                  </a:cxn>
                  <a:cxn ang="0">
                    <a:pos x="241" y="94"/>
                  </a:cxn>
                  <a:cxn ang="0">
                    <a:pos x="198" y="125"/>
                  </a:cxn>
                  <a:cxn ang="0">
                    <a:pos x="159" y="161"/>
                  </a:cxn>
                  <a:cxn ang="0">
                    <a:pos x="124" y="199"/>
                  </a:cxn>
                  <a:cxn ang="0">
                    <a:pos x="93" y="241"/>
                  </a:cxn>
                  <a:cxn ang="0">
                    <a:pos x="65" y="287"/>
                  </a:cxn>
                  <a:cxn ang="0">
                    <a:pos x="42" y="334"/>
                  </a:cxn>
                  <a:cxn ang="0">
                    <a:pos x="24" y="385"/>
                  </a:cxn>
                  <a:cxn ang="0">
                    <a:pos x="11" y="437"/>
                  </a:cxn>
                  <a:cxn ang="0">
                    <a:pos x="2" y="491"/>
                  </a:cxn>
                  <a:cxn ang="0">
                    <a:pos x="0" y="548"/>
                  </a:cxn>
                  <a:cxn ang="0">
                    <a:pos x="0" y="575"/>
                  </a:cxn>
                  <a:cxn ang="0">
                    <a:pos x="5" y="631"/>
                  </a:cxn>
                  <a:cxn ang="0">
                    <a:pos x="16" y="684"/>
                  </a:cxn>
                  <a:cxn ang="0">
                    <a:pos x="33" y="736"/>
                  </a:cxn>
                  <a:cxn ang="0">
                    <a:pos x="53" y="784"/>
                  </a:cxn>
                  <a:cxn ang="0">
                    <a:pos x="78" y="831"/>
                  </a:cxn>
                  <a:cxn ang="0">
                    <a:pos x="108" y="875"/>
                  </a:cxn>
                  <a:cxn ang="0">
                    <a:pos x="141" y="915"/>
                  </a:cxn>
                  <a:cxn ang="0">
                    <a:pos x="179" y="952"/>
                  </a:cxn>
                  <a:cxn ang="0">
                    <a:pos x="219" y="986"/>
                  </a:cxn>
                  <a:cxn ang="0">
                    <a:pos x="263" y="1016"/>
                  </a:cxn>
                  <a:cxn ang="0">
                    <a:pos x="309" y="1041"/>
                  </a:cxn>
                  <a:cxn ang="0">
                    <a:pos x="358" y="1061"/>
                  </a:cxn>
                  <a:cxn ang="0">
                    <a:pos x="409" y="1077"/>
                  </a:cxn>
                  <a:cxn ang="0">
                    <a:pos x="463" y="1089"/>
                  </a:cxn>
                  <a:cxn ang="0">
                    <a:pos x="518" y="1094"/>
                  </a:cxn>
                  <a:cxn ang="0">
                    <a:pos x="546" y="1094"/>
                  </a:cxn>
                  <a:cxn ang="0">
                    <a:pos x="597" y="1092"/>
                  </a:cxn>
                  <a:cxn ang="0">
                    <a:pos x="647" y="1085"/>
                  </a:cxn>
                  <a:cxn ang="0">
                    <a:pos x="694" y="1074"/>
                  </a:cxn>
                  <a:cxn ang="0">
                    <a:pos x="741" y="1059"/>
                  </a:cxn>
                  <a:cxn ang="0">
                    <a:pos x="785" y="1040"/>
                  </a:cxn>
                  <a:cxn ang="0">
                    <a:pos x="827" y="1018"/>
                  </a:cxn>
                  <a:cxn ang="0">
                    <a:pos x="867" y="991"/>
                  </a:cxn>
                  <a:cxn ang="0">
                    <a:pos x="903" y="961"/>
                  </a:cxn>
                  <a:cxn ang="0">
                    <a:pos x="903" y="134"/>
                  </a:cxn>
                  <a:cxn ang="0">
                    <a:pos x="867" y="104"/>
                  </a:cxn>
                  <a:cxn ang="0">
                    <a:pos x="827" y="78"/>
                  </a:cxn>
                  <a:cxn ang="0">
                    <a:pos x="785" y="56"/>
                  </a:cxn>
                  <a:cxn ang="0">
                    <a:pos x="741" y="36"/>
                  </a:cxn>
                  <a:cxn ang="0">
                    <a:pos x="694" y="21"/>
                  </a:cxn>
                  <a:cxn ang="0">
                    <a:pos x="647" y="10"/>
                  </a:cxn>
                  <a:cxn ang="0">
                    <a:pos x="597" y="2"/>
                  </a:cxn>
                  <a:cxn ang="0">
                    <a:pos x="546" y="0"/>
                  </a:cxn>
                </a:cxnLst>
                <a:rect l="0" t="0" r="r" b="b"/>
                <a:pathLst>
                  <a:path w="903" h="1094">
                    <a:moveTo>
                      <a:pt x="546" y="0"/>
                    </a:moveTo>
                    <a:lnTo>
                      <a:pt x="546" y="0"/>
                    </a:lnTo>
                    <a:lnTo>
                      <a:pt x="518" y="1"/>
                    </a:lnTo>
                    <a:lnTo>
                      <a:pt x="491" y="4"/>
                    </a:lnTo>
                    <a:lnTo>
                      <a:pt x="463" y="7"/>
                    </a:lnTo>
                    <a:lnTo>
                      <a:pt x="435" y="11"/>
                    </a:lnTo>
                    <a:lnTo>
                      <a:pt x="409" y="18"/>
                    </a:lnTo>
                    <a:lnTo>
                      <a:pt x="383" y="26"/>
                    </a:lnTo>
                    <a:lnTo>
                      <a:pt x="358" y="33"/>
                    </a:lnTo>
                    <a:lnTo>
                      <a:pt x="334" y="43"/>
                    </a:lnTo>
                    <a:lnTo>
                      <a:pt x="309" y="54"/>
                    </a:lnTo>
                    <a:lnTo>
                      <a:pt x="285" y="67"/>
                    </a:lnTo>
                    <a:lnTo>
                      <a:pt x="263" y="80"/>
                    </a:lnTo>
                    <a:lnTo>
                      <a:pt x="241" y="94"/>
                    </a:lnTo>
                    <a:lnTo>
                      <a:pt x="219" y="110"/>
                    </a:lnTo>
                    <a:lnTo>
                      <a:pt x="198" y="125"/>
                    </a:lnTo>
                    <a:lnTo>
                      <a:pt x="179" y="143"/>
                    </a:lnTo>
                    <a:lnTo>
                      <a:pt x="159" y="161"/>
                    </a:lnTo>
                    <a:lnTo>
                      <a:pt x="141" y="179"/>
                    </a:lnTo>
                    <a:lnTo>
                      <a:pt x="124" y="199"/>
                    </a:lnTo>
                    <a:lnTo>
                      <a:pt x="108" y="220"/>
                    </a:lnTo>
                    <a:lnTo>
                      <a:pt x="93" y="241"/>
                    </a:lnTo>
                    <a:lnTo>
                      <a:pt x="78" y="263"/>
                    </a:lnTo>
                    <a:lnTo>
                      <a:pt x="65" y="287"/>
                    </a:lnTo>
                    <a:lnTo>
                      <a:pt x="53" y="310"/>
                    </a:lnTo>
                    <a:lnTo>
                      <a:pt x="42" y="334"/>
                    </a:lnTo>
                    <a:lnTo>
                      <a:pt x="33" y="360"/>
                    </a:lnTo>
                    <a:lnTo>
                      <a:pt x="24" y="385"/>
                    </a:lnTo>
                    <a:lnTo>
                      <a:pt x="16" y="411"/>
                    </a:lnTo>
                    <a:lnTo>
                      <a:pt x="11" y="437"/>
                    </a:lnTo>
                    <a:lnTo>
                      <a:pt x="5" y="465"/>
                    </a:lnTo>
                    <a:lnTo>
                      <a:pt x="2" y="491"/>
                    </a:lnTo>
                    <a:lnTo>
                      <a:pt x="0" y="519"/>
                    </a:lnTo>
                    <a:lnTo>
                      <a:pt x="0" y="548"/>
                    </a:lnTo>
                    <a:lnTo>
                      <a:pt x="0" y="548"/>
                    </a:lnTo>
                    <a:lnTo>
                      <a:pt x="0" y="575"/>
                    </a:lnTo>
                    <a:lnTo>
                      <a:pt x="2" y="603"/>
                    </a:lnTo>
                    <a:lnTo>
                      <a:pt x="5" y="631"/>
                    </a:lnTo>
                    <a:lnTo>
                      <a:pt x="11" y="658"/>
                    </a:lnTo>
                    <a:lnTo>
                      <a:pt x="16" y="684"/>
                    </a:lnTo>
                    <a:lnTo>
                      <a:pt x="24" y="710"/>
                    </a:lnTo>
                    <a:lnTo>
                      <a:pt x="33" y="736"/>
                    </a:lnTo>
                    <a:lnTo>
                      <a:pt x="42" y="760"/>
                    </a:lnTo>
                    <a:lnTo>
                      <a:pt x="53" y="784"/>
                    </a:lnTo>
                    <a:lnTo>
                      <a:pt x="65" y="809"/>
                    </a:lnTo>
                    <a:lnTo>
                      <a:pt x="78" y="831"/>
                    </a:lnTo>
                    <a:lnTo>
                      <a:pt x="93" y="853"/>
                    </a:lnTo>
                    <a:lnTo>
                      <a:pt x="108" y="875"/>
                    </a:lnTo>
                    <a:lnTo>
                      <a:pt x="124" y="895"/>
                    </a:lnTo>
                    <a:lnTo>
                      <a:pt x="141" y="915"/>
                    </a:lnTo>
                    <a:lnTo>
                      <a:pt x="159" y="935"/>
                    </a:lnTo>
                    <a:lnTo>
                      <a:pt x="179" y="952"/>
                    </a:lnTo>
                    <a:lnTo>
                      <a:pt x="198" y="969"/>
                    </a:lnTo>
                    <a:lnTo>
                      <a:pt x="219" y="986"/>
                    </a:lnTo>
                    <a:lnTo>
                      <a:pt x="241" y="1001"/>
                    </a:lnTo>
                    <a:lnTo>
                      <a:pt x="263" y="1016"/>
                    </a:lnTo>
                    <a:lnTo>
                      <a:pt x="285" y="1029"/>
                    </a:lnTo>
                    <a:lnTo>
                      <a:pt x="309" y="1041"/>
                    </a:lnTo>
                    <a:lnTo>
                      <a:pt x="334" y="1052"/>
                    </a:lnTo>
                    <a:lnTo>
                      <a:pt x="358" y="1061"/>
                    </a:lnTo>
                    <a:lnTo>
                      <a:pt x="383" y="1070"/>
                    </a:lnTo>
                    <a:lnTo>
                      <a:pt x="409" y="1077"/>
                    </a:lnTo>
                    <a:lnTo>
                      <a:pt x="435" y="1083"/>
                    </a:lnTo>
                    <a:lnTo>
                      <a:pt x="463" y="1089"/>
                    </a:lnTo>
                    <a:lnTo>
                      <a:pt x="491" y="1092"/>
                    </a:lnTo>
                    <a:lnTo>
                      <a:pt x="518" y="1094"/>
                    </a:lnTo>
                    <a:lnTo>
                      <a:pt x="546" y="1094"/>
                    </a:lnTo>
                    <a:lnTo>
                      <a:pt x="546" y="1094"/>
                    </a:lnTo>
                    <a:lnTo>
                      <a:pt x="571" y="1094"/>
                    </a:lnTo>
                    <a:lnTo>
                      <a:pt x="597" y="1092"/>
                    </a:lnTo>
                    <a:lnTo>
                      <a:pt x="621" y="1090"/>
                    </a:lnTo>
                    <a:lnTo>
                      <a:pt x="647" y="1085"/>
                    </a:lnTo>
                    <a:lnTo>
                      <a:pt x="670" y="1081"/>
                    </a:lnTo>
                    <a:lnTo>
                      <a:pt x="694" y="1074"/>
                    </a:lnTo>
                    <a:lnTo>
                      <a:pt x="717" y="1067"/>
                    </a:lnTo>
                    <a:lnTo>
                      <a:pt x="741" y="1059"/>
                    </a:lnTo>
                    <a:lnTo>
                      <a:pt x="763" y="1050"/>
                    </a:lnTo>
                    <a:lnTo>
                      <a:pt x="785" y="1040"/>
                    </a:lnTo>
                    <a:lnTo>
                      <a:pt x="806" y="1029"/>
                    </a:lnTo>
                    <a:lnTo>
                      <a:pt x="827" y="1018"/>
                    </a:lnTo>
                    <a:lnTo>
                      <a:pt x="847" y="1004"/>
                    </a:lnTo>
                    <a:lnTo>
                      <a:pt x="867" y="991"/>
                    </a:lnTo>
                    <a:lnTo>
                      <a:pt x="886" y="977"/>
                    </a:lnTo>
                    <a:lnTo>
                      <a:pt x="903" y="961"/>
                    </a:lnTo>
                    <a:lnTo>
                      <a:pt x="903" y="134"/>
                    </a:lnTo>
                    <a:lnTo>
                      <a:pt x="903" y="134"/>
                    </a:lnTo>
                    <a:lnTo>
                      <a:pt x="886" y="119"/>
                    </a:lnTo>
                    <a:lnTo>
                      <a:pt x="867" y="104"/>
                    </a:lnTo>
                    <a:lnTo>
                      <a:pt x="847" y="91"/>
                    </a:lnTo>
                    <a:lnTo>
                      <a:pt x="827" y="78"/>
                    </a:lnTo>
                    <a:lnTo>
                      <a:pt x="806" y="67"/>
                    </a:lnTo>
                    <a:lnTo>
                      <a:pt x="785" y="56"/>
                    </a:lnTo>
                    <a:lnTo>
                      <a:pt x="763" y="46"/>
                    </a:lnTo>
                    <a:lnTo>
                      <a:pt x="741" y="36"/>
                    </a:lnTo>
                    <a:lnTo>
                      <a:pt x="717" y="28"/>
                    </a:lnTo>
                    <a:lnTo>
                      <a:pt x="694" y="21"/>
                    </a:lnTo>
                    <a:lnTo>
                      <a:pt x="670" y="15"/>
                    </a:lnTo>
                    <a:lnTo>
                      <a:pt x="647" y="10"/>
                    </a:lnTo>
                    <a:lnTo>
                      <a:pt x="621" y="6"/>
                    </a:lnTo>
                    <a:lnTo>
                      <a:pt x="597" y="2"/>
                    </a:lnTo>
                    <a:lnTo>
                      <a:pt x="571" y="1"/>
                    </a:lnTo>
                    <a:lnTo>
                      <a:pt x="546" y="0"/>
                    </a:lnTo>
                  </a:path>
                </a:pathLst>
              </a:custGeom>
              <a:solidFill>
                <a:schemeClr val="bg1">
                  <a:alpha val="2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47" name=""/>
              <p:cNvSpPr/>
              <p:nvPr/>
            </p:nvSpPr>
            <p:spPr>
              <a:xfrm>
                <a:off x="7707312" y="2758439"/>
                <a:ext cx="1435100" cy="1736725"/>
              </a:xfrm>
              <a:custGeom>
                <a:avLst/>
                <a:gdLst/>
                <a:cxnLst>
                  <a:cxn ang="0">
                    <a:pos x="548" y="0"/>
                  </a:cxn>
                  <a:cxn ang="0">
                    <a:pos x="491" y="3"/>
                  </a:cxn>
                  <a:cxn ang="0">
                    <a:pos x="437" y="11"/>
                  </a:cxn>
                  <a:cxn ang="0">
                    <a:pos x="385" y="24"/>
                  </a:cxn>
                  <a:cxn ang="0">
                    <a:pos x="336" y="43"/>
                  </a:cxn>
                  <a:cxn ang="0">
                    <a:pos x="287" y="66"/>
                  </a:cxn>
                  <a:cxn ang="0">
                    <a:pos x="243" y="94"/>
                  </a:cxn>
                  <a:cxn ang="0">
                    <a:pos x="199" y="125"/>
                  </a:cxn>
                  <a:cxn ang="0">
                    <a:pos x="161" y="160"/>
                  </a:cxn>
                  <a:cxn ang="0">
                    <a:pos x="125" y="199"/>
                  </a:cxn>
                  <a:cxn ang="0">
                    <a:pos x="94" y="241"/>
                  </a:cxn>
                  <a:cxn ang="0">
                    <a:pos x="67" y="286"/>
                  </a:cxn>
                  <a:cxn ang="0">
                    <a:pos x="44" y="334"/>
                  </a:cxn>
                  <a:cxn ang="0">
                    <a:pos x="26" y="385"/>
                  </a:cxn>
                  <a:cxn ang="0">
                    <a:pos x="13" y="437"/>
                  </a:cxn>
                  <a:cxn ang="0">
                    <a:pos x="4" y="491"/>
                  </a:cxn>
                  <a:cxn ang="0">
                    <a:pos x="0" y="547"/>
                  </a:cxn>
                  <a:cxn ang="0">
                    <a:pos x="2" y="575"/>
                  </a:cxn>
                  <a:cxn ang="0">
                    <a:pos x="7" y="630"/>
                  </a:cxn>
                  <a:cxn ang="0">
                    <a:pos x="18" y="683"/>
                  </a:cxn>
                  <a:cxn ang="0">
                    <a:pos x="35" y="735"/>
                  </a:cxn>
                  <a:cxn ang="0">
                    <a:pos x="55" y="784"/>
                  </a:cxn>
                  <a:cxn ang="0">
                    <a:pos x="80" y="830"/>
                  </a:cxn>
                  <a:cxn ang="0">
                    <a:pos x="110" y="875"/>
                  </a:cxn>
                  <a:cxn ang="0">
                    <a:pos x="143" y="914"/>
                  </a:cxn>
                  <a:cxn ang="0">
                    <a:pos x="181" y="952"/>
                  </a:cxn>
                  <a:cxn ang="0">
                    <a:pos x="221" y="985"/>
                  </a:cxn>
                  <a:cxn ang="0">
                    <a:pos x="265" y="1015"/>
                  </a:cxn>
                  <a:cxn ang="0">
                    <a:pos x="311" y="1039"/>
                  </a:cxn>
                  <a:cxn ang="0">
                    <a:pos x="360" y="1060"/>
                  </a:cxn>
                  <a:cxn ang="0">
                    <a:pos x="411" y="1077"/>
                  </a:cxn>
                  <a:cxn ang="0">
                    <a:pos x="465" y="1087"/>
                  </a:cxn>
                  <a:cxn ang="0">
                    <a:pos x="520" y="1094"/>
                  </a:cxn>
                  <a:cxn ang="0">
                    <a:pos x="548" y="1094"/>
                  </a:cxn>
                  <a:cxn ang="0">
                    <a:pos x="599" y="1091"/>
                  </a:cxn>
                  <a:cxn ang="0">
                    <a:pos x="647" y="1085"/>
                  </a:cxn>
                  <a:cxn ang="0">
                    <a:pos x="695" y="1074"/>
                  </a:cxn>
                  <a:cxn ang="0">
                    <a:pos x="741" y="1058"/>
                  </a:cxn>
                  <a:cxn ang="0">
                    <a:pos x="786" y="1039"/>
                  </a:cxn>
                  <a:cxn ang="0">
                    <a:pos x="828" y="1017"/>
                  </a:cxn>
                  <a:cxn ang="0">
                    <a:pos x="868" y="991"/>
                  </a:cxn>
                  <a:cxn ang="0">
                    <a:pos x="904" y="962"/>
                  </a:cxn>
                  <a:cxn ang="0">
                    <a:pos x="904" y="131"/>
                  </a:cxn>
                  <a:cxn ang="0">
                    <a:pos x="868" y="103"/>
                  </a:cxn>
                  <a:cxn ang="0">
                    <a:pos x="828" y="76"/>
                  </a:cxn>
                  <a:cxn ang="0">
                    <a:pos x="786" y="54"/>
                  </a:cxn>
                  <a:cxn ang="0">
                    <a:pos x="741" y="35"/>
                  </a:cxn>
                  <a:cxn ang="0">
                    <a:pos x="695" y="20"/>
                  </a:cxn>
                  <a:cxn ang="0">
                    <a:pos x="647" y="9"/>
                  </a:cxn>
                  <a:cxn ang="0">
                    <a:pos x="599" y="2"/>
                  </a:cxn>
                  <a:cxn ang="0">
                    <a:pos x="548" y="0"/>
                  </a:cxn>
                </a:cxnLst>
                <a:rect l="0" t="0" r="r" b="b"/>
                <a:pathLst>
                  <a:path w="904" h="1094">
                    <a:moveTo>
                      <a:pt x="548" y="0"/>
                    </a:moveTo>
                    <a:lnTo>
                      <a:pt x="548" y="0"/>
                    </a:lnTo>
                    <a:lnTo>
                      <a:pt x="520" y="1"/>
                    </a:lnTo>
                    <a:lnTo>
                      <a:pt x="491" y="3"/>
                    </a:lnTo>
                    <a:lnTo>
                      <a:pt x="465" y="6"/>
                    </a:lnTo>
                    <a:lnTo>
                      <a:pt x="437" y="11"/>
                    </a:lnTo>
                    <a:lnTo>
                      <a:pt x="411" y="17"/>
                    </a:lnTo>
                    <a:lnTo>
                      <a:pt x="385" y="24"/>
                    </a:lnTo>
                    <a:lnTo>
                      <a:pt x="360" y="33"/>
                    </a:lnTo>
                    <a:lnTo>
                      <a:pt x="336" y="43"/>
                    </a:lnTo>
                    <a:lnTo>
                      <a:pt x="311" y="54"/>
                    </a:lnTo>
                    <a:lnTo>
                      <a:pt x="287" y="66"/>
                    </a:lnTo>
                    <a:lnTo>
                      <a:pt x="265" y="79"/>
                    </a:lnTo>
                    <a:lnTo>
                      <a:pt x="243" y="94"/>
                    </a:lnTo>
                    <a:lnTo>
                      <a:pt x="221" y="108"/>
                    </a:lnTo>
                    <a:lnTo>
                      <a:pt x="199" y="125"/>
                    </a:lnTo>
                    <a:lnTo>
                      <a:pt x="181" y="142"/>
                    </a:lnTo>
                    <a:lnTo>
                      <a:pt x="161" y="160"/>
                    </a:lnTo>
                    <a:lnTo>
                      <a:pt x="143" y="179"/>
                    </a:lnTo>
                    <a:lnTo>
                      <a:pt x="125" y="199"/>
                    </a:lnTo>
                    <a:lnTo>
                      <a:pt x="110" y="220"/>
                    </a:lnTo>
                    <a:lnTo>
                      <a:pt x="94" y="241"/>
                    </a:lnTo>
                    <a:lnTo>
                      <a:pt x="80" y="263"/>
                    </a:lnTo>
                    <a:lnTo>
                      <a:pt x="67" y="286"/>
                    </a:lnTo>
                    <a:lnTo>
                      <a:pt x="55" y="309"/>
                    </a:lnTo>
                    <a:lnTo>
                      <a:pt x="44" y="334"/>
                    </a:lnTo>
                    <a:lnTo>
                      <a:pt x="35" y="359"/>
                    </a:lnTo>
                    <a:lnTo>
                      <a:pt x="26" y="385"/>
                    </a:lnTo>
                    <a:lnTo>
                      <a:pt x="18" y="410"/>
                    </a:lnTo>
                    <a:lnTo>
                      <a:pt x="13" y="437"/>
                    </a:lnTo>
                    <a:lnTo>
                      <a:pt x="7" y="463"/>
                    </a:lnTo>
                    <a:lnTo>
                      <a:pt x="4" y="491"/>
                    </a:lnTo>
                    <a:lnTo>
                      <a:pt x="2" y="519"/>
                    </a:lnTo>
                    <a:lnTo>
                      <a:pt x="0" y="547"/>
                    </a:lnTo>
                    <a:lnTo>
                      <a:pt x="0" y="547"/>
                    </a:lnTo>
                    <a:lnTo>
                      <a:pt x="2" y="575"/>
                    </a:lnTo>
                    <a:lnTo>
                      <a:pt x="4" y="603"/>
                    </a:lnTo>
                    <a:lnTo>
                      <a:pt x="7" y="630"/>
                    </a:lnTo>
                    <a:lnTo>
                      <a:pt x="13" y="657"/>
                    </a:lnTo>
                    <a:lnTo>
                      <a:pt x="18" y="683"/>
                    </a:lnTo>
                    <a:lnTo>
                      <a:pt x="26" y="710"/>
                    </a:lnTo>
                    <a:lnTo>
                      <a:pt x="35" y="735"/>
                    </a:lnTo>
                    <a:lnTo>
                      <a:pt x="44" y="760"/>
                    </a:lnTo>
                    <a:lnTo>
                      <a:pt x="55" y="784"/>
                    </a:lnTo>
                    <a:lnTo>
                      <a:pt x="67" y="807"/>
                    </a:lnTo>
                    <a:lnTo>
                      <a:pt x="80" y="830"/>
                    </a:lnTo>
                    <a:lnTo>
                      <a:pt x="94" y="853"/>
                    </a:lnTo>
                    <a:lnTo>
                      <a:pt x="110" y="875"/>
                    </a:lnTo>
                    <a:lnTo>
                      <a:pt x="125" y="895"/>
                    </a:lnTo>
                    <a:lnTo>
                      <a:pt x="143" y="914"/>
                    </a:lnTo>
                    <a:lnTo>
                      <a:pt x="161" y="933"/>
                    </a:lnTo>
                    <a:lnTo>
                      <a:pt x="181" y="952"/>
                    </a:lnTo>
                    <a:lnTo>
                      <a:pt x="199" y="969"/>
                    </a:lnTo>
                    <a:lnTo>
                      <a:pt x="221" y="985"/>
                    </a:lnTo>
                    <a:lnTo>
                      <a:pt x="243" y="1001"/>
                    </a:lnTo>
                    <a:lnTo>
                      <a:pt x="265" y="1015"/>
                    </a:lnTo>
                    <a:lnTo>
                      <a:pt x="287" y="1027"/>
                    </a:lnTo>
                    <a:lnTo>
                      <a:pt x="311" y="1039"/>
                    </a:lnTo>
                    <a:lnTo>
                      <a:pt x="336" y="1050"/>
                    </a:lnTo>
                    <a:lnTo>
                      <a:pt x="360" y="1060"/>
                    </a:lnTo>
                    <a:lnTo>
                      <a:pt x="385" y="1069"/>
                    </a:lnTo>
                    <a:lnTo>
                      <a:pt x="411" y="1077"/>
                    </a:lnTo>
                    <a:lnTo>
                      <a:pt x="437" y="1083"/>
                    </a:lnTo>
                    <a:lnTo>
                      <a:pt x="465" y="1087"/>
                    </a:lnTo>
                    <a:lnTo>
                      <a:pt x="491" y="1091"/>
                    </a:lnTo>
                    <a:lnTo>
                      <a:pt x="520" y="1094"/>
                    </a:lnTo>
                    <a:lnTo>
                      <a:pt x="548" y="1094"/>
                    </a:lnTo>
                    <a:lnTo>
                      <a:pt x="548" y="1094"/>
                    </a:lnTo>
                    <a:lnTo>
                      <a:pt x="573" y="1094"/>
                    </a:lnTo>
                    <a:lnTo>
                      <a:pt x="599" y="1091"/>
                    </a:lnTo>
                    <a:lnTo>
                      <a:pt x="623" y="1089"/>
                    </a:lnTo>
                    <a:lnTo>
                      <a:pt x="647" y="1085"/>
                    </a:lnTo>
                    <a:lnTo>
                      <a:pt x="672" y="1079"/>
                    </a:lnTo>
                    <a:lnTo>
                      <a:pt x="695" y="1074"/>
                    </a:lnTo>
                    <a:lnTo>
                      <a:pt x="718" y="1067"/>
                    </a:lnTo>
                    <a:lnTo>
                      <a:pt x="741" y="1058"/>
                    </a:lnTo>
                    <a:lnTo>
                      <a:pt x="764" y="1049"/>
                    </a:lnTo>
                    <a:lnTo>
                      <a:pt x="786" y="1039"/>
                    </a:lnTo>
                    <a:lnTo>
                      <a:pt x="807" y="1028"/>
                    </a:lnTo>
                    <a:lnTo>
                      <a:pt x="828" y="1017"/>
                    </a:lnTo>
                    <a:lnTo>
                      <a:pt x="848" y="1004"/>
                    </a:lnTo>
                    <a:lnTo>
                      <a:pt x="868" y="991"/>
                    </a:lnTo>
                    <a:lnTo>
                      <a:pt x="886" y="976"/>
                    </a:lnTo>
                    <a:lnTo>
                      <a:pt x="904" y="962"/>
                    </a:lnTo>
                    <a:lnTo>
                      <a:pt x="904" y="131"/>
                    </a:lnTo>
                    <a:lnTo>
                      <a:pt x="904" y="131"/>
                    </a:lnTo>
                    <a:lnTo>
                      <a:pt x="886" y="117"/>
                    </a:lnTo>
                    <a:lnTo>
                      <a:pt x="868" y="103"/>
                    </a:lnTo>
                    <a:lnTo>
                      <a:pt x="848" y="89"/>
                    </a:lnTo>
                    <a:lnTo>
                      <a:pt x="828" y="76"/>
                    </a:lnTo>
                    <a:lnTo>
                      <a:pt x="807" y="65"/>
                    </a:lnTo>
                    <a:lnTo>
                      <a:pt x="786" y="54"/>
                    </a:lnTo>
                    <a:lnTo>
                      <a:pt x="764" y="44"/>
                    </a:lnTo>
                    <a:lnTo>
                      <a:pt x="741" y="35"/>
                    </a:lnTo>
                    <a:lnTo>
                      <a:pt x="718" y="27"/>
                    </a:lnTo>
                    <a:lnTo>
                      <a:pt x="695" y="20"/>
                    </a:lnTo>
                    <a:lnTo>
                      <a:pt x="672" y="14"/>
                    </a:lnTo>
                    <a:lnTo>
                      <a:pt x="647" y="9"/>
                    </a:lnTo>
                    <a:lnTo>
                      <a:pt x="623" y="5"/>
                    </a:lnTo>
                    <a:lnTo>
                      <a:pt x="599" y="2"/>
                    </a:lnTo>
                    <a:lnTo>
                      <a:pt x="573" y="1"/>
                    </a:lnTo>
                    <a:lnTo>
                      <a:pt x="548" y="0"/>
                    </a:lnTo>
                  </a:path>
                </a:pathLst>
              </a:custGeom>
              <a:solidFill>
                <a:schemeClr val="bg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48" name=""/>
              <p:cNvSpPr/>
              <p:nvPr/>
            </p:nvSpPr>
            <p:spPr>
              <a:xfrm>
                <a:off x="7707312" y="3939856"/>
                <a:ext cx="1433513" cy="1736725"/>
              </a:xfrm>
              <a:custGeom>
                <a:avLst/>
                <a:gdLst/>
                <a:cxnLst>
                  <a:cxn ang="0">
                    <a:pos x="547" y="0"/>
                  </a:cxn>
                  <a:cxn ang="0">
                    <a:pos x="490" y="3"/>
                  </a:cxn>
                  <a:cxn ang="0">
                    <a:pos x="436" y="11"/>
                  </a:cxn>
                  <a:cxn ang="0">
                    <a:pos x="384" y="25"/>
                  </a:cxn>
                  <a:cxn ang="0">
                    <a:pos x="334" y="43"/>
                  </a:cxn>
                  <a:cxn ang="0">
                    <a:pos x="286" y="66"/>
                  </a:cxn>
                  <a:cxn ang="0">
                    <a:pos x="242" y="94"/>
                  </a:cxn>
                  <a:cxn ang="0">
                    <a:pos x="198" y="125"/>
                  </a:cxn>
                  <a:cxn ang="0">
                    <a:pos x="160" y="160"/>
                  </a:cxn>
                  <a:cxn ang="0">
                    <a:pos x="124" y="199"/>
                  </a:cxn>
                  <a:cxn ang="0">
                    <a:pos x="93" y="241"/>
                  </a:cxn>
                  <a:cxn ang="0">
                    <a:pos x="66" y="286"/>
                  </a:cxn>
                  <a:cxn ang="0">
                    <a:pos x="42" y="334"/>
                  </a:cxn>
                  <a:cxn ang="0">
                    <a:pos x="25" y="385"/>
                  </a:cxn>
                  <a:cxn ang="0">
                    <a:pos x="11" y="437"/>
                  </a:cxn>
                  <a:cxn ang="0">
                    <a:pos x="3" y="491"/>
                  </a:cxn>
                  <a:cxn ang="0">
                    <a:pos x="0" y="547"/>
                  </a:cxn>
                  <a:cxn ang="0">
                    <a:pos x="0" y="575"/>
                  </a:cxn>
                  <a:cxn ang="0">
                    <a:pos x="6" y="630"/>
                  </a:cxn>
                  <a:cxn ang="0">
                    <a:pos x="17" y="683"/>
                  </a:cxn>
                  <a:cxn ang="0">
                    <a:pos x="34" y="735"/>
                  </a:cxn>
                  <a:cxn ang="0">
                    <a:pos x="53" y="784"/>
                  </a:cxn>
                  <a:cxn ang="0">
                    <a:pos x="79" y="831"/>
                  </a:cxn>
                  <a:cxn ang="0">
                    <a:pos x="109" y="875"/>
                  </a:cxn>
                  <a:cxn ang="0">
                    <a:pos x="142" y="915"/>
                  </a:cxn>
                  <a:cxn ang="0">
                    <a:pos x="180" y="952"/>
                  </a:cxn>
                  <a:cxn ang="0">
                    <a:pos x="219" y="985"/>
                  </a:cxn>
                  <a:cxn ang="0">
                    <a:pos x="264" y="1015"/>
                  </a:cxn>
                  <a:cxn ang="0">
                    <a:pos x="310" y="1041"/>
                  </a:cxn>
                  <a:cxn ang="0">
                    <a:pos x="359" y="1061"/>
                  </a:cxn>
                  <a:cxn ang="0">
                    <a:pos x="410" y="1077"/>
                  </a:cxn>
                  <a:cxn ang="0">
                    <a:pos x="464" y="1088"/>
                  </a:cxn>
                  <a:cxn ang="0">
                    <a:pos x="519" y="1094"/>
                  </a:cxn>
                  <a:cxn ang="0">
                    <a:pos x="547" y="1094"/>
                  </a:cxn>
                  <a:cxn ang="0">
                    <a:pos x="598" y="1092"/>
                  </a:cxn>
                  <a:cxn ang="0">
                    <a:pos x="646" y="1085"/>
                  </a:cxn>
                  <a:cxn ang="0">
                    <a:pos x="694" y="1074"/>
                  </a:cxn>
                  <a:cxn ang="0">
                    <a:pos x="740" y="1059"/>
                  </a:cxn>
                  <a:cxn ang="0">
                    <a:pos x="783" y="1041"/>
                  </a:cxn>
                  <a:cxn ang="0">
                    <a:pos x="825" y="1017"/>
                  </a:cxn>
                  <a:cxn ang="0">
                    <a:pos x="865" y="992"/>
                  </a:cxn>
                  <a:cxn ang="0">
                    <a:pos x="903" y="962"/>
                  </a:cxn>
                  <a:cxn ang="0">
                    <a:pos x="903" y="132"/>
                  </a:cxn>
                  <a:cxn ang="0">
                    <a:pos x="865" y="103"/>
                  </a:cxn>
                  <a:cxn ang="0">
                    <a:pos x="825" y="76"/>
                  </a:cxn>
                  <a:cxn ang="0">
                    <a:pos x="783" y="54"/>
                  </a:cxn>
                  <a:cxn ang="0">
                    <a:pos x="740" y="35"/>
                  </a:cxn>
                  <a:cxn ang="0">
                    <a:pos x="694" y="20"/>
                  </a:cxn>
                  <a:cxn ang="0">
                    <a:pos x="646" y="9"/>
                  </a:cxn>
                  <a:cxn ang="0">
                    <a:pos x="598" y="2"/>
                  </a:cxn>
                  <a:cxn ang="0">
                    <a:pos x="547" y="0"/>
                  </a:cxn>
                </a:cxnLst>
                <a:rect l="0" t="0" r="r" b="b"/>
                <a:pathLst>
                  <a:path w="903" h="1094">
                    <a:moveTo>
                      <a:pt x="547" y="0"/>
                    </a:moveTo>
                    <a:lnTo>
                      <a:pt x="547" y="0"/>
                    </a:lnTo>
                    <a:lnTo>
                      <a:pt x="519" y="1"/>
                    </a:lnTo>
                    <a:lnTo>
                      <a:pt x="490" y="3"/>
                    </a:lnTo>
                    <a:lnTo>
                      <a:pt x="464" y="7"/>
                    </a:lnTo>
                    <a:lnTo>
                      <a:pt x="436" y="11"/>
                    </a:lnTo>
                    <a:lnTo>
                      <a:pt x="410" y="18"/>
                    </a:lnTo>
                    <a:lnTo>
                      <a:pt x="384" y="25"/>
                    </a:lnTo>
                    <a:lnTo>
                      <a:pt x="359" y="33"/>
                    </a:lnTo>
                    <a:lnTo>
                      <a:pt x="334" y="43"/>
                    </a:lnTo>
                    <a:lnTo>
                      <a:pt x="310" y="54"/>
                    </a:lnTo>
                    <a:lnTo>
                      <a:pt x="286" y="66"/>
                    </a:lnTo>
                    <a:lnTo>
                      <a:pt x="264" y="80"/>
                    </a:lnTo>
                    <a:lnTo>
                      <a:pt x="242" y="94"/>
                    </a:lnTo>
                    <a:lnTo>
                      <a:pt x="219" y="109"/>
                    </a:lnTo>
                    <a:lnTo>
                      <a:pt x="198" y="125"/>
                    </a:lnTo>
                    <a:lnTo>
                      <a:pt x="180" y="143"/>
                    </a:lnTo>
                    <a:lnTo>
                      <a:pt x="160" y="160"/>
                    </a:lnTo>
                    <a:lnTo>
                      <a:pt x="142" y="179"/>
                    </a:lnTo>
                    <a:lnTo>
                      <a:pt x="124" y="199"/>
                    </a:lnTo>
                    <a:lnTo>
                      <a:pt x="109" y="220"/>
                    </a:lnTo>
                    <a:lnTo>
                      <a:pt x="93" y="241"/>
                    </a:lnTo>
                    <a:lnTo>
                      <a:pt x="79" y="263"/>
                    </a:lnTo>
                    <a:lnTo>
                      <a:pt x="66" y="286"/>
                    </a:lnTo>
                    <a:lnTo>
                      <a:pt x="53" y="310"/>
                    </a:lnTo>
                    <a:lnTo>
                      <a:pt x="42" y="334"/>
                    </a:lnTo>
                    <a:lnTo>
                      <a:pt x="34" y="359"/>
                    </a:lnTo>
                    <a:lnTo>
                      <a:pt x="25" y="385"/>
                    </a:lnTo>
                    <a:lnTo>
                      <a:pt x="17" y="410"/>
                    </a:lnTo>
                    <a:lnTo>
                      <a:pt x="11" y="437"/>
                    </a:lnTo>
                    <a:lnTo>
                      <a:pt x="6" y="464"/>
                    </a:lnTo>
                    <a:lnTo>
                      <a:pt x="3" y="491"/>
                    </a:lnTo>
                    <a:lnTo>
                      <a:pt x="0" y="519"/>
                    </a:lnTo>
                    <a:lnTo>
                      <a:pt x="0" y="547"/>
                    </a:lnTo>
                    <a:lnTo>
                      <a:pt x="0" y="547"/>
                    </a:lnTo>
                    <a:lnTo>
                      <a:pt x="0" y="575"/>
                    </a:lnTo>
                    <a:lnTo>
                      <a:pt x="3" y="603"/>
                    </a:lnTo>
                    <a:lnTo>
                      <a:pt x="6" y="630"/>
                    </a:lnTo>
                    <a:lnTo>
                      <a:pt x="11" y="658"/>
                    </a:lnTo>
                    <a:lnTo>
                      <a:pt x="17" y="683"/>
                    </a:lnTo>
                    <a:lnTo>
                      <a:pt x="25" y="710"/>
                    </a:lnTo>
                    <a:lnTo>
                      <a:pt x="34" y="735"/>
                    </a:lnTo>
                    <a:lnTo>
                      <a:pt x="42" y="760"/>
                    </a:lnTo>
                    <a:lnTo>
                      <a:pt x="53" y="784"/>
                    </a:lnTo>
                    <a:lnTo>
                      <a:pt x="66" y="808"/>
                    </a:lnTo>
                    <a:lnTo>
                      <a:pt x="79" y="831"/>
                    </a:lnTo>
                    <a:lnTo>
                      <a:pt x="93" y="853"/>
                    </a:lnTo>
                    <a:lnTo>
                      <a:pt x="109" y="875"/>
                    </a:lnTo>
                    <a:lnTo>
                      <a:pt x="124" y="895"/>
                    </a:lnTo>
                    <a:lnTo>
                      <a:pt x="142" y="915"/>
                    </a:lnTo>
                    <a:lnTo>
                      <a:pt x="160" y="934"/>
                    </a:lnTo>
                    <a:lnTo>
                      <a:pt x="180" y="952"/>
                    </a:lnTo>
                    <a:lnTo>
                      <a:pt x="198" y="969"/>
                    </a:lnTo>
                    <a:lnTo>
                      <a:pt x="219" y="985"/>
                    </a:lnTo>
                    <a:lnTo>
                      <a:pt x="242" y="1001"/>
                    </a:lnTo>
                    <a:lnTo>
                      <a:pt x="264" y="1015"/>
                    </a:lnTo>
                    <a:lnTo>
                      <a:pt x="286" y="1028"/>
                    </a:lnTo>
                    <a:lnTo>
                      <a:pt x="310" y="1041"/>
                    </a:lnTo>
                    <a:lnTo>
                      <a:pt x="334" y="1052"/>
                    </a:lnTo>
                    <a:lnTo>
                      <a:pt x="359" y="1061"/>
                    </a:lnTo>
                    <a:lnTo>
                      <a:pt x="384" y="1069"/>
                    </a:lnTo>
                    <a:lnTo>
                      <a:pt x="410" y="1077"/>
                    </a:lnTo>
                    <a:lnTo>
                      <a:pt x="436" y="1083"/>
                    </a:lnTo>
                    <a:lnTo>
                      <a:pt x="464" y="1088"/>
                    </a:lnTo>
                    <a:lnTo>
                      <a:pt x="490" y="1092"/>
                    </a:lnTo>
                    <a:lnTo>
                      <a:pt x="519" y="1094"/>
                    </a:lnTo>
                    <a:lnTo>
                      <a:pt x="547" y="1094"/>
                    </a:lnTo>
                    <a:lnTo>
                      <a:pt x="547" y="1094"/>
                    </a:lnTo>
                    <a:lnTo>
                      <a:pt x="572" y="1094"/>
                    </a:lnTo>
                    <a:lnTo>
                      <a:pt x="598" y="1092"/>
                    </a:lnTo>
                    <a:lnTo>
                      <a:pt x="622" y="1089"/>
                    </a:lnTo>
                    <a:lnTo>
                      <a:pt x="646" y="1085"/>
                    </a:lnTo>
                    <a:lnTo>
                      <a:pt x="671" y="1080"/>
                    </a:lnTo>
                    <a:lnTo>
                      <a:pt x="694" y="1074"/>
                    </a:lnTo>
                    <a:lnTo>
                      <a:pt x="717" y="1067"/>
                    </a:lnTo>
                    <a:lnTo>
                      <a:pt x="740" y="1059"/>
                    </a:lnTo>
                    <a:lnTo>
                      <a:pt x="762" y="1051"/>
                    </a:lnTo>
                    <a:lnTo>
                      <a:pt x="783" y="1041"/>
                    </a:lnTo>
                    <a:lnTo>
                      <a:pt x="806" y="1030"/>
                    </a:lnTo>
                    <a:lnTo>
                      <a:pt x="825" y="1017"/>
                    </a:lnTo>
                    <a:lnTo>
                      <a:pt x="846" y="1005"/>
                    </a:lnTo>
                    <a:lnTo>
                      <a:pt x="865" y="992"/>
                    </a:lnTo>
                    <a:lnTo>
                      <a:pt x="884" y="978"/>
                    </a:lnTo>
                    <a:lnTo>
                      <a:pt x="903" y="962"/>
                    </a:lnTo>
                    <a:lnTo>
                      <a:pt x="903" y="132"/>
                    </a:lnTo>
                    <a:lnTo>
                      <a:pt x="903" y="132"/>
                    </a:lnTo>
                    <a:lnTo>
                      <a:pt x="884" y="117"/>
                    </a:lnTo>
                    <a:lnTo>
                      <a:pt x="865" y="103"/>
                    </a:lnTo>
                    <a:lnTo>
                      <a:pt x="846" y="90"/>
                    </a:lnTo>
                    <a:lnTo>
                      <a:pt x="825" y="76"/>
                    </a:lnTo>
                    <a:lnTo>
                      <a:pt x="806" y="65"/>
                    </a:lnTo>
                    <a:lnTo>
                      <a:pt x="783" y="54"/>
                    </a:lnTo>
                    <a:lnTo>
                      <a:pt x="762" y="44"/>
                    </a:lnTo>
                    <a:lnTo>
                      <a:pt x="740" y="35"/>
                    </a:lnTo>
                    <a:lnTo>
                      <a:pt x="717" y="28"/>
                    </a:lnTo>
                    <a:lnTo>
                      <a:pt x="694" y="20"/>
                    </a:lnTo>
                    <a:lnTo>
                      <a:pt x="671" y="14"/>
                    </a:lnTo>
                    <a:lnTo>
                      <a:pt x="646" y="9"/>
                    </a:lnTo>
                    <a:lnTo>
                      <a:pt x="622" y="5"/>
                    </a:lnTo>
                    <a:lnTo>
                      <a:pt x="598" y="2"/>
                    </a:lnTo>
                    <a:lnTo>
                      <a:pt x="572" y="1"/>
                    </a:lnTo>
                    <a:lnTo>
                      <a:pt x="547" y="0"/>
                    </a:lnTo>
                  </a:path>
                </a:pathLst>
              </a:cu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49" name=""/>
              <p:cNvSpPr/>
              <p:nvPr/>
            </p:nvSpPr>
            <p:spPr>
              <a:xfrm>
                <a:off x="7716837" y="0"/>
                <a:ext cx="1428750" cy="950913"/>
              </a:xfrm>
              <a:custGeom>
                <a:avLst/>
                <a:gdLst/>
                <a:cxnLst>
                  <a:cxn ang="0">
                    <a:pos x="900" y="0"/>
                  </a:cxn>
                  <a:cxn ang="0">
                    <a:pos x="3" y="0"/>
                  </a:cxn>
                  <a:cxn ang="0">
                    <a:pos x="3" y="0"/>
                  </a:cxn>
                  <a:cxn ang="0">
                    <a:pos x="1" y="27"/>
                  </a:cxn>
                  <a:cxn ang="0">
                    <a:pos x="0" y="53"/>
                  </a:cxn>
                  <a:cxn ang="0">
                    <a:pos x="0" y="53"/>
                  </a:cxn>
                  <a:cxn ang="0">
                    <a:pos x="1" y="81"/>
                  </a:cxn>
                  <a:cxn ang="0">
                    <a:pos x="3" y="108"/>
                  </a:cxn>
                  <a:cxn ang="0">
                    <a:pos x="7" y="136"/>
                  </a:cxn>
                  <a:cxn ang="0">
                    <a:pos x="12" y="164"/>
                  </a:cxn>
                  <a:cxn ang="0">
                    <a:pos x="18" y="189"/>
                  </a:cxn>
                  <a:cxn ang="0">
                    <a:pos x="25" y="216"/>
                  </a:cxn>
                  <a:cxn ang="0">
                    <a:pos x="34" y="241"/>
                  </a:cxn>
                  <a:cxn ang="0">
                    <a:pos x="43" y="265"/>
                  </a:cxn>
                  <a:cxn ang="0">
                    <a:pos x="54" y="290"/>
                  </a:cxn>
                  <a:cxn ang="0">
                    <a:pos x="66" y="314"/>
                  </a:cxn>
                  <a:cxn ang="0">
                    <a:pos x="80" y="336"/>
                  </a:cxn>
                  <a:cxn ang="0">
                    <a:pos x="94" y="358"/>
                  </a:cxn>
                  <a:cxn ang="0">
                    <a:pos x="109" y="380"/>
                  </a:cxn>
                  <a:cxn ang="0">
                    <a:pos x="125" y="400"/>
                  </a:cxn>
                  <a:cxn ang="0">
                    <a:pos x="143" y="420"/>
                  </a:cxn>
                  <a:cxn ang="0">
                    <a:pos x="160" y="440"/>
                  </a:cxn>
                  <a:cxn ang="0">
                    <a:pos x="180" y="458"/>
                  </a:cxn>
                  <a:cxn ang="0">
                    <a:pos x="199" y="476"/>
                  </a:cxn>
                  <a:cxn ang="0">
                    <a:pos x="220" y="491"/>
                  </a:cxn>
                  <a:cxn ang="0">
                    <a:pos x="242" y="507"/>
                  </a:cxn>
                  <a:cxn ang="0">
                    <a:pos x="264" y="521"/>
                  </a:cxn>
                  <a:cxn ang="0">
                    <a:pos x="286" y="534"/>
                  </a:cxn>
                  <a:cxn ang="0">
                    <a:pos x="311" y="546"/>
                  </a:cxn>
                  <a:cxn ang="0">
                    <a:pos x="335" y="557"/>
                  </a:cxn>
                  <a:cxn ang="0">
                    <a:pos x="359" y="566"/>
                  </a:cxn>
                  <a:cxn ang="0">
                    <a:pos x="385" y="575"/>
                  </a:cxn>
                  <a:cxn ang="0">
                    <a:pos x="410" y="583"/>
                  </a:cxn>
                  <a:cxn ang="0">
                    <a:pos x="437" y="588"/>
                  </a:cxn>
                  <a:cxn ang="0">
                    <a:pos x="464" y="594"/>
                  </a:cxn>
                  <a:cxn ang="0">
                    <a:pos x="491" y="597"/>
                  </a:cxn>
                  <a:cxn ang="0">
                    <a:pos x="520" y="599"/>
                  </a:cxn>
                  <a:cxn ang="0">
                    <a:pos x="547" y="599"/>
                  </a:cxn>
                  <a:cxn ang="0">
                    <a:pos x="547" y="599"/>
                  </a:cxn>
                  <a:cxn ang="0">
                    <a:pos x="573" y="599"/>
                  </a:cxn>
                  <a:cxn ang="0">
                    <a:pos x="597" y="597"/>
                  </a:cxn>
                  <a:cxn ang="0">
                    <a:pos x="621" y="595"/>
                  </a:cxn>
                  <a:cxn ang="0">
                    <a:pos x="646" y="591"/>
                  </a:cxn>
                  <a:cxn ang="0">
                    <a:pos x="670" y="586"/>
                  </a:cxn>
                  <a:cxn ang="0">
                    <a:pos x="693" y="581"/>
                  </a:cxn>
                  <a:cxn ang="0">
                    <a:pos x="715" y="573"/>
                  </a:cxn>
                  <a:cxn ang="0">
                    <a:pos x="739" y="565"/>
                  </a:cxn>
                  <a:cxn ang="0">
                    <a:pos x="761" y="556"/>
                  </a:cxn>
                  <a:cxn ang="0">
                    <a:pos x="782" y="547"/>
                  </a:cxn>
                  <a:cxn ang="0">
                    <a:pos x="803" y="536"/>
                  </a:cxn>
                  <a:cxn ang="0">
                    <a:pos x="824" y="525"/>
                  </a:cxn>
                  <a:cxn ang="0">
                    <a:pos x="844" y="513"/>
                  </a:cxn>
                  <a:cxn ang="0">
                    <a:pos x="864" y="500"/>
                  </a:cxn>
                  <a:cxn ang="0">
                    <a:pos x="882" y="486"/>
                  </a:cxn>
                  <a:cxn ang="0">
                    <a:pos x="900" y="471"/>
                  </a:cxn>
                  <a:cxn ang="0">
                    <a:pos x="900" y="0"/>
                  </a:cxn>
                </a:cxnLst>
                <a:rect l="0" t="0" r="r" b="b"/>
                <a:pathLst>
                  <a:path w="900" h="599">
                    <a:moveTo>
                      <a:pt x="900" y="0"/>
                    </a:moveTo>
                    <a:lnTo>
                      <a:pt x="3" y="0"/>
                    </a:lnTo>
                    <a:lnTo>
                      <a:pt x="3" y="0"/>
                    </a:lnTo>
                    <a:lnTo>
                      <a:pt x="1" y="27"/>
                    </a:lnTo>
                    <a:lnTo>
                      <a:pt x="0" y="53"/>
                    </a:lnTo>
                    <a:lnTo>
                      <a:pt x="0" y="53"/>
                    </a:lnTo>
                    <a:lnTo>
                      <a:pt x="1" y="81"/>
                    </a:lnTo>
                    <a:lnTo>
                      <a:pt x="3" y="108"/>
                    </a:lnTo>
                    <a:lnTo>
                      <a:pt x="7" y="136"/>
                    </a:lnTo>
                    <a:lnTo>
                      <a:pt x="12" y="164"/>
                    </a:lnTo>
                    <a:lnTo>
                      <a:pt x="18" y="189"/>
                    </a:lnTo>
                    <a:lnTo>
                      <a:pt x="25" y="216"/>
                    </a:lnTo>
                    <a:lnTo>
                      <a:pt x="34" y="241"/>
                    </a:lnTo>
                    <a:lnTo>
                      <a:pt x="43" y="265"/>
                    </a:lnTo>
                    <a:lnTo>
                      <a:pt x="54" y="290"/>
                    </a:lnTo>
                    <a:lnTo>
                      <a:pt x="66" y="314"/>
                    </a:lnTo>
                    <a:lnTo>
                      <a:pt x="80" y="336"/>
                    </a:lnTo>
                    <a:lnTo>
                      <a:pt x="94" y="358"/>
                    </a:lnTo>
                    <a:lnTo>
                      <a:pt x="109" y="380"/>
                    </a:lnTo>
                    <a:lnTo>
                      <a:pt x="125" y="400"/>
                    </a:lnTo>
                    <a:lnTo>
                      <a:pt x="143" y="420"/>
                    </a:lnTo>
                    <a:lnTo>
                      <a:pt x="160" y="440"/>
                    </a:lnTo>
                    <a:lnTo>
                      <a:pt x="180" y="458"/>
                    </a:lnTo>
                    <a:lnTo>
                      <a:pt x="199" y="476"/>
                    </a:lnTo>
                    <a:lnTo>
                      <a:pt x="220" y="491"/>
                    </a:lnTo>
                    <a:lnTo>
                      <a:pt x="242" y="507"/>
                    </a:lnTo>
                    <a:lnTo>
                      <a:pt x="264" y="521"/>
                    </a:lnTo>
                    <a:lnTo>
                      <a:pt x="286" y="534"/>
                    </a:lnTo>
                    <a:lnTo>
                      <a:pt x="311" y="546"/>
                    </a:lnTo>
                    <a:lnTo>
                      <a:pt x="335" y="557"/>
                    </a:lnTo>
                    <a:lnTo>
                      <a:pt x="359" y="566"/>
                    </a:lnTo>
                    <a:lnTo>
                      <a:pt x="385" y="575"/>
                    </a:lnTo>
                    <a:lnTo>
                      <a:pt x="410" y="583"/>
                    </a:lnTo>
                    <a:lnTo>
                      <a:pt x="437" y="588"/>
                    </a:lnTo>
                    <a:lnTo>
                      <a:pt x="464" y="594"/>
                    </a:lnTo>
                    <a:lnTo>
                      <a:pt x="491" y="597"/>
                    </a:lnTo>
                    <a:lnTo>
                      <a:pt x="520" y="599"/>
                    </a:lnTo>
                    <a:lnTo>
                      <a:pt x="547" y="599"/>
                    </a:lnTo>
                    <a:lnTo>
                      <a:pt x="547" y="599"/>
                    </a:lnTo>
                    <a:lnTo>
                      <a:pt x="573" y="599"/>
                    </a:lnTo>
                    <a:lnTo>
                      <a:pt x="597" y="597"/>
                    </a:lnTo>
                    <a:lnTo>
                      <a:pt x="621" y="595"/>
                    </a:lnTo>
                    <a:lnTo>
                      <a:pt x="646" y="591"/>
                    </a:lnTo>
                    <a:lnTo>
                      <a:pt x="670" y="586"/>
                    </a:lnTo>
                    <a:lnTo>
                      <a:pt x="693" y="581"/>
                    </a:lnTo>
                    <a:lnTo>
                      <a:pt x="715" y="573"/>
                    </a:lnTo>
                    <a:lnTo>
                      <a:pt x="739" y="565"/>
                    </a:lnTo>
                    <a:lnTo>
                      <a:pt x="761" y="556"/>
                    </a:lnTo>
                    <a:lnTo>
                      <a:pt x="782" y="547"/>
                    </a:lnTo>
                    <a:lnTo>
                      <a:pt x="803" y="536"/>
                    </a:lnTo>
                    <a:lnTo>
                      <a:pt x="824" y="525"/>
                    </a:lnTo>
                    <a:lnTo>
                      <a:pt x="844" y="513"/>
                    </a:lnTo>
                    <a:lnTo>
                      <a:pt x="864" y="500"/>
                    </a:lnTo>
                    <a:lnTo>
                      <a:pt x="882" y="486"/>
                    </a:lnTo>
                    <a:lnTo>
                      <a:pt x="900" y="471"/>
                    </a:lnTo>
                    <a:lnTo>
                      <a:pt x="900" y="0"/>
                    </a:lnTo>
                  </a:path>
                </a:pathLst>
              </a:custGeom>
              <a:solidFill>
                <a:schemeClr val="bg1">
                  <a:alpha val="4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  <p:grpSp>
          <p:nvGrpSpPr>
            <p:cNvPr id="50" name=""/>
            <p:cNvGrpSpPr/>
            <p:nvPr userDrawn="1"/>
          </p:nvGrpSpPr>
          <p:grpSpPr>
            <a:xfrm rot="0">
              <a:off x="5124362" y="-892801"/>
              <a:ext cx="1828487" cy="3920881"/>
              <a:chOff x="3428815" y="-892801"/>
              <a:chExt cx="1785874" cy="3920881"/>
            </a:xfrm>
          </p:grpSpPr>
          <p:sp>
            <p:nvSpPr>
              <p:cNvPr id="51" name=""/>
              <p:cNvSpPr/>
              <p:nvPr/>
            </p:nvSpPr>
            <p:spPr>
              <a:xfrm>
                <a:off x="3428815" y="136666"/>
                <a:ext cx="1785874" cy="1785874"/>
              </a:xfrm>
              <a:prstGeom prst="ellipse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52" name=""/>
              <p:cNvSpPr/>
              <p:nvPr/>
            </p:nvSpPr>
            <p:spPr>
              <a:xfrm>
                <a:off x="3428815" y="1242206"/>
                <a:ext cx="1785874" cy="1785874"/>
              </a:xfrm>
              <a:prstGeom prst="ellipse">
                <a:avLst/>
              </a:prstGeom>
              <a:solidFill>
                <a:schemeClr val="bg1">
                  <a:alpha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  <p:sp>
            <p:nvSpPr>
              <p:cNvPr id="53" name=""/>
              <p:cNvSpPr/>
              <p:nvPr/>
            </p:nvSpPr>
            <p:spPr>
              <a:xfrm rot="17638218">
                <a:off x="3428952" y="-892801"/>
                <a:ext cx="1785600" cy="1785600"/>
              </a:xfrm>
              <a:prstGeom prst="chord">
                <a:avLst>
                  <a:gd name="adj1" fmla="val 3998885"/>
                  <a:gd name="adj2" fmla="val 14738240"/>
                </a:avLst>
              </a:prstGeom>
              <a:solidFill>
                <a:schemeClr val="bg1">
                  <a:alpha val="1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 lang="ko-KR" altLang="en-US"/>
                </a:pPr>
                <a:endParaRPr lang="ko-KR" altLang="en-US"/>
              </a:p>
            </p:txBody>
          </p:sp>
        </p:grpSp>
      </p:grpSp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1142953" y="4121148"/>
            <a:ext cx="10363091" cy="1362075"/>
          </a:xfrm>
        </p:spPr>
        <p:txBody>
          <a:bodyPr anchor="t"/>
          <a:lstStyle>
            <a:lvl1pPr algn="r">
              <a:defRPr sz="4800" b="0" cap="all">
                <a:solidFill>
                  <a:schemeClr val="bg2">
                    <a:lumMod val="20000"/>
                    <a:lumOff val="80000"/>
                  </a:schemeClr>
                </a:solidFill>
              </a:defRPr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body" idx="1"/>
          </p:nvPr>
        </p:nvSpPr>
        <p:spPr>
          <a:xfrm>
            <a:off x="1142953" y="3571876"/>
            <a:ext cx="10363091" cy="549272"/>
          </a:xfrm>
        </p:spPr>
        <p:txBody>
          <a:bodyPr anchor="b"/>
          <a:lstStyle>
            <a:lvl1pPr marL="0" indent="0" algn="r">
              <a:buNone/>
              <a:defRPr sz="240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>
          <a:xfrm>
            <a:off x="451099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02-11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>
          <a:xfrm>
            <a:off x="4737054" y="6356350"/>
            <a:ext cx="2717763" cy="365125"/>
          </a:xfrm>
        </p:spPr>
        <p:txBody>
          <a:bodyPr/>
          <a:lstStyle>
            <a:lvl1pPr algn="ctr"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xmlns:mc="http://schemas.openxmlformats.org/markup-compatibility/2006" xmlns:hp="http://schemas.haansoft.com/office/presentation/8.0" mc:Ignorable="hp" hp:hslDur="500"/>
</p:sldLayout>
</file>

<file path=ppt/slideLayouts/slideLayout5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Два объекта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sz="half" idx="1"/>
          </p:nvPr>
        </p:nvSpPr>
        <p:spPr>
          <a:xfrm>
            <a:off x="609593" y="1600200"/>
            <a:ext cx="538474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sz="half" idx="2"/>
          </p:nvPr>
        </p:nvSpPr>
        <p:spPr>
          <a:xfrm>
            <a:off x="6197535" y="1600200"/>
            <a:ext cx="538474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02-11</a:t>
            </a:fld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sp>
        <p:nvSpPr>
          <p:cNvPr id="8" name=""/>
          <p:cNvSpPr/>
          <p:nvPr/>
        </p:nvSpPr>
        <p:spPr>
          <a:xfrm>
            <a:off x="0" y="0"/>
            <a:ext cx="19045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6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олько заголовок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/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02-11</a:t>
            </a:fld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7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Таблицы" type="tbl" preserve="1">
  <p:cSld name="Таблиц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451099" y="274638"/>
            <a:ext cx="8692826" cy="939784"/>
          </a:xfrm>
        </p:spPr>
        <p:txBody>
          <a:bodyPr/>
          <a:lstStyle>
            <a:lvl1pPr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 noTextEdit="1"/>
          </p:cNvSpPr>
          <p:nvPr>
            <p:ph type="tbl" idx="9"/>
          </p:nvPr>
        </p:nvSpPr>
        <p:spPr>
          <a:xfrm>
            <a:off x="608031" y="1643063"/>
            <a:ext cx="10972685" cy="4525200"/>
          </a:xfrm>
        </p:spPr>
        <p:txBody>
          <a:bodyPr/>
          <a:lstStyle>
            <a:lvl1pPr>
              <a:buNone/>
              <a:defRPr/>
            </a:lvl1pPr>
          </a:lstStyle>
          <a:p>
            <a:pPr lvl="0">
              <a:defRPr lang="ko-KR" altLang="en-US"/>
            </a:pPr>
            <a:r>
              <a:rPr lang="ru-RU" altLang="en-US"/>
              <a:t>Вставка таблицы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10"/>
          </p:nvPr>
        </p:nvSpPr>
        <p:spPr>
          <a:xfrm>
            <a:off x="609593" y="6356350"/>
            <a:ext cx="2844770" cy="365125"/>
          </a:xfrm>
        </p:spPr>
        <p:txBody>
          <a:bodyPr/>
          <a:lstStyle/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02-11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11"/>
          </p:nvPr>
        </p:nvSpPr>
        <p:spPr>
          <a:xfrm>
            <a:off x="9143927" y="561968"/>
            <a:ext cx="2436790" cy="365125"/>
          </a:xfrm>
        </p:spPr>
        <p:txBody>
          <a:bodyPr/>
          <a:lstStyle/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12"/>
          </p:nvPr>
        </p:nvSpPr>
        <p:spPr>
          <a:xfrm>
            <a:off x="8737509" y="6356350"/>
            <a:ext cx="2844770" cy="365125"/>
          </a:xfrm>
        </p:spPr>
        <p:txBody>
          <a:bodyPr/>
          <a:lstStyle/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8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PhAnim="1" matchingName="Четыре объекта" type="fourObj" preserve="1">
  <p:cSld name="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451099" y="274638"/>
            <a:ext cx="8692826" cy="939784"/>
          </a:xfrm>
        </p:spPr>
        <p:txBody>
          <a:bodyPr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sz="quarter" idx="1"/>
          </p:nvPr>
        </p:nvSpPr>
        <p:spPr>
          <a:xfrm>
            <a:off x="609593" y="1600200"/>
            <a:ext cx="5384743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sz="quarter" idx="2"/>
          </p:nvPr>
        </p:nvSpPr>
        <p:spPr>
          <a:xfrm>
            <a:off x="6197535" y="1600200"/>
            <a:ext cx="5384743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sz="quarter" idx="3"/>
          </p:nvPr>
        </p:nvSpPr>
        <p:spPr>
          <a:xfrm>
            <a:off x="608031" y="3984220"/>
            <a:ext cx="5384743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sz="quarter" idx="4"/>
          </p:nvPr>
        </p:nvSpPr>
        <p:spPr>
          <a:xfrm>
            <a:off x="6195972" y="3984220"/>
            <a:ext cx="5384743" cy="2196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7" name=""/>
          <p:cNvSpPr>
            <a:spLocks noGrp="1"/>
          </p:cNvSpPr>
          <p:nvPr>
            <p:ph type="dt" sz="half" idx="10"/>
          </p:nvPr>
        </p:nvSpPr>
        <p:spPr>
          <a:xfrm>
            <a:off x="609593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02-11</a:t>
            </a:fld>
            <a:endParaRPr lang="ru-RU" altLang="en-US"/>
          </a:p>
        </p:txBody>
      </p:sp>
      <p:sp>
        <p:nvSpPr>
          <p:cNvPr id="8" name=""/>
          <p:cNvSpPr>
            <a:spLocks noGrp="1"/>
          </p:cNvSpPr>
          <p:nvPr>
            <p:ph type="ftr" sz="quarter" idx="11"/>
          </p:nvPr>
        </p:nvSpPr>
        <p:spPr>
          <a:xfrm>
            <a:off x="9143927" y="561968"/>
            <a:ext cx="2438353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9" name=""/>
          <p:cNvSpPr>
            <a:spLocks noGrp="1"/>
          </p:cNvSpPr>
          <p:nvPr>
            <p:ph type="sldNum" sz="quarter" idx="12"/>
          </p:nvPr>
        </p:nvSpPr>
        <p:spPr>
          <a:xfrm>
            <a:off x="8737509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Layouts/slideLayout9.xml><?xml version="1.0" encoding="utf-8"?>
<p:sldLayout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 showMasterSp="0" showMasterPhAnim="1" matchingName="Рисунок с подписью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2476448" y="4938720"/>
            <a:ext cx="7315123" cy="471500"/>
          </a:xfrm>
        </p:spPr>
        <p:txBody>
          <a:bodyPr anchor="b"/>
          <a:lstStyle>
            <a:lvl1pPr algn="l">
              <a:defRPr sz="2400" b="0"/>
            </a:lvl1pPr>
          </a:lstStyle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 noTextEdit="1"/>
          </p:cNvSpPr>
          <p:nvPr>
            <p:ph type="pic" idx="1"/>
          </p:nvPr>
        </p:nvSpPr>
        <p:spPr>
          <a:xfrm>
            <a:off x="2476448" y="808045"/>
            <a:ext cx="7315123" cy="4114800"/>
          </a:xfrm>
          <a:solidFill>
            <a:schemeClr val="accent2">
              <a:lumMod val="90000"/>
              <a:lumOff val="10000"/>
            </a:schemeClr>
          </a:solidFill>
          <a:ln w="28575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24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>
              <a:defRPr lang="ko-KR" altLang="en-US"/>
            </a:pPr>
            <a:r>
              <a:rPr lang="ru-RU" altLang="en-US"/>
              <a:t>Вставка картинки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body" sz="half" idx="2"/>
          </p:nvPr>
        </p:nvSpPr>
        <p:spPr>
          <a:xfrm>
            <a:off x="2476448" y="5410220"/>
            <a:ext cx="7315123" cy="80486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dt" sz="half" idx="10"/>
          </p:nvPr>
        </p:nvSpPr>
        <p:spPr>
          <a:xfrm>
            <a:off x="621366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02-11</a:t>
            </a:fld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ftr" sz="quarter" idx="11"/>
          </p:nvPr>
        </p:nvSpPr>
        <p:spPr>
          <a:xfrm>
            <a:off x="4762441" y="6356350"/>
            <a:ext cx="2596847" cy="365125"/>
          </a:xfrm>
        </p:spPr>
        <p:txBody>
          <a:bodyPr/>
          <a:lstStyle>
            <a:lvl1pPr algn="ctr"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7" name=""/>
          <p:cNvSpPr>
            <a:spLocks noGrp="1"/>
          </p:cNvSpPr>
          <p:nvPr>
            <p:ph type="sldNum" sz="quarter" idx="12"/>
          </p:nvPr>
        </p:nvSpPr>
        <p:spPr>
          <a:xfrm>
            <a:off x="8791956" y="6356350"/>
            <a:ext cx="2844770" cy="365125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sp>
        <p:nvSpPr>
          <p:cNvPr id="10" name=""/>
          <p:cNvSpPr/>
          <p:nvPr/>
        </p:nvSpPr>
        <p:spPr>
          <a:xfrm>
            <a:off x="0" y="0"/>
            <a:ext cx="19045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</p:spTree>
  </p:cSld>
  <p:clrMapOvr>
    <a:masterClrMapping/>
  </p:clrMapOvr>
  <p:transition xmlns:mc="http://schemas.openxmlformats.org/markup-compatibility/2006" xmlns:hp="http://schemas.haansoft.com/office/presentation/8.0" mc:Ignorable="hp" hp:hslDur="500"/>
</p:sldLayout>
</file>

<file path=ppt/slideMasters/_rels/slideMaster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10" Type="http://schemas.openxmlformats.org/officeDocument/2006/relationships/slideLayout" Target="../slideLayouts/slideLayout10.xml"  /><Relationship Id="rId11" Type="http://schemas.openxmlformats.org/officeDocument/2006/relationships/slideLayout" Target="../slideLayouts/slideLayout11.xml"  /><Relationship Id="rId12" Type="http://schemas.openxmlformats.org/officeDocument/2006/relationships/slideLayout" Target="../slideLayouts/slideLayout12.xml"  /><Relationship Id="rId13" Type="http://schemas.openxmlformats.org/officeDocument/2006/relationships/theme" Target="../theme/theme1.xml"  /><Relationship Id="rId2" Type="http://schemas.openxmlformats.org/officeDocument/2006/relationships/slideLayout" Target="../slideLayouts/slideLayout2.xml"  /><Relationship Id="rId3" Type="http://schemas.openxmlformats.org/officeDocument/2006/relationships/slideLayout" Target="../slideLayouts/slideLayout3.xml"  /><Relationship Id="rId4" Type="http://schemas.openxmlformats.org/officeDocument/2006/relationships/slideLayout" Target="../slideLayouts/slideLayout4.xml"  /><Relationship Id="rId5" Type="http://schemas.openxmlformats.org/officeDocument/2006/relationships/slideLayout" Target="../slideLayouts/slideLayout5.xml"  /><Relationship Id="rId6" Type="http://schemas.openxmlformats.org/officeDocument/2006/relationships/slideLayout" Target="../slideLayouts/slideLayout6.xml"  /><Relationship Id="rId7" Type="http://schemas.openxmlformats.org/officeDocument/2006/relationships/slideLayout" Target="../slideLayouts/slideLayout7.xml"  /><Relationship Id="rId8" Type="http://schemas.openxmlformats.org/officeDocument/2006/relationships/slideLayout" Target="../slideLayouts/slideLayout8.xml"  /><Relationship Id="rId9" Type="http://schemas.openxmlformats.org/officeDocument/2006/relationships/slideLayout" Target="../slideLayouts/slideLayout9.xml"  /></Relationships>
</file>

<file path=ppt/slideMasters/slideMaster1.xml><?xml version="1.0" encoding="utf-8"?>
<p:sldMaster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 name="Остаточное изображение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title" idx="0"/>
          </p:nvPr>
        </p:nvSpPr>
        <p:spPr>
          <a:xfrm>
            <a:off x="451099" y="274638"/>
            <a:ext cx="8692826" cy="939784"/>
          </a:xfrm>
          <a:prstGeom prst="rect">
            <a:avLst/>
          </a:prstGeom>
        </p:spPr>
        <p:txBody>
          <a:bodyPr vert="horz" lIns="91440" tIns="45720" rIns="91440" bIns="45720" anchor="ctr"/>
          <a:lstStyle/>
          <a:p>
            <a:pPr lvl="0">
              <a:defRPr lang="ko-KR" altLang="en-US"/>
            </a:pPr>
            <a:r>
              <a:rPr lang="ru-RU" altLang="en-US"/>
              <a:t>Образец заголовка</a:t>
            </a:r>
            <a:endParaRPr lang="ru-RU" altLang="en-US"/>
          </a:p>
        </p:txBody>
      </p:sp>
      <p:sp>
        <p:nvSpPr>
          <p:cNvPr id="3" name=""/>
          <p:cNvSpPr>
            <a:spLocks noGrp="1"/>
          </p:cNvSpPr>
          <p:nvPr>
            <p:ph type="body" idx="1"/>
          </p:nvPr>
        </p:nvSpPr>
        <p:spPr>
          <a:xfrm>
            <a:off x="451099" y="1428736"/>
            <a:ext cx="11289674" cy="4697427"/>
          </a:xfrm>
          <a:prstGeom prst="rect">
            <a:avLst/>
          </a:prstGeom>
        </p:spPr>
        <p:txBody>
          <a:bodyPr vert="horz" lIns="91440" tIns="45720" rIns="91440" bIns="45720"/>
          <a:lstStyle/>
          <a:p>
            <a:pPr lvl="0">
              <a:defRPr lang="ko-KR" altLang="en-US"/>
            </a:pPr>
            <a:r>
              <a:rPr lang="ru-RU" altLang="en-US"/>
              <a:t>Образец текста</a:t>
            </a:r>
            <a:endParaRPr lang="ru-RU" altLang="en-US"/>
          </a:p>
          <a:p>
            <a:pPr lvl="1">
              <a:defRPr lang="ko-KR" altLang="en-US"/>
            </a:pPr>
            <a:r>
              <a:rPr lang="ru-RU" altLang="en-US"/>
              <a:t>Второй уровень</a:t>
            </a:r>
            <a:endParaRPr lang="ru-RU" altLang="en-US"/>
          </a:p>
          <a:p>
            <a:pPr lvl="2">
              <a:defRPr lang="ko-KR" altLang="en-US"/>
            </a:pPr>
            <a:r>
              <a:rPr lang="ru-RU" altLang="en-US"/>
              <a:t>Третий уровень</a:t>
            </a:r>
            <a:endParaRPr lang="ru-RU" altLang="en-US"/>
          </a:p>
          <a:p>
            <a:pPr lvl="3">
              <a:defRPr lang="ko-KR" altLang="en-US"/>
            </a:pPr>
            <a:r>
              <a:rPr lang="ru-RU" altLang="en-US"/>
              <a:t>Четвертый уровень</a:t>
            </a:r>
            <a:endParaRPr lang="ru-RU" altLang="en-US"/>
          </a:p>
          <a:p>
            <a:pPr lvl="4">
              <a:defRPr lang="ko-KR" altLang="en-US"/>
            </a:pPr>
            <a:r>
              <a:rPr lang="ru-RU" altLang="en-US"/>
              <a:t>Пятый уровень</a:t>
            </a:r>
            <a:endParaRPr lang="ru-RU" altLang="en-US"/>
          </a:p>
        </p:txBody>
      </p:sp>
      <p:sp>
        <p:nvSpPr>
          <p:cNvPr id="4" name=""/>
          <p:cNvSpPr>
            <a:spLocks noGrp="1"/>
          </p:cNvSpPr>
          <p:nvPr>
            <p:ph type="dt" sz="half" idx="2"/>
          </p:nvPr>
        </p:nvSpPr>
        <p:spPr>
          <a:xfrm>
            <a:off x="451099" y="6356350"/>
            <a:ext cx="284477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l">
              <a:defRPr sz="1200"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1A3D5110-9FE0-496F-B26A-071D02F2DE37}" type="datetime1">
              <a:rPr lang="ru-RU" altLang="en-US"/>
              <a:pPr>
                <a:defRPr lang="ko-KR" altLang="en-US"/>
              </a:pPr>
              <a:t>02-11</a:t>
            </a:fld>
            <a:endParaRPr lang="ru-RU" altLang="en-US"/>
          </a:p>
        </p:txBody>
      </p:sp>
      <p:sp>
        <p:nvSpPr>
          <p:cNvPr id="5" name=""/>
          <p:cNvSpPr>
            <a:spLocks noGrp="1"/>
          </p:cNvSpPr>
          <p:nvPr>
            <p:ph type="ftr" sz="quarter" idx="3"/>
          </p:nvPr>
        </p:nvSpPr>
        <p:spPr>
          <a:xfrm>
            <a:off x="9143927" y="561968"/>
            <a:ext cx="2596847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r>
              <a:rPr lang="ru-RU" altLang="en-US"/>
              <a:t/>
            </a:r>
            <a:endParaRPr lang="ru-RU" altLang="en-US"/>
          </a:p>
        </p:txBody>
      </p:sp>
      <p:sp>
        <p:nvSpPr>
          <p:cNvPr id="6" name=""/>
          <p:cNvSpPr>
            <a:spLocks noGrp="1"/>
          </p:cNvSpPr>
          <p:nvPr>
            <p:ph type="sldNum" sz="quarter" idx="4"/>
          </p:nvPr>
        </p:nvSpPr>
        <p:spPr>
          <a:xfrm>
            <a:off x="8896003" y="6356350"/>
            <a:ext cx="2844770" cy="365125"/>
          </a:xfrm>
          <a:prstGeom prst="rect">
            <a:avLst/>
          </a:prstGeom>
        </p:spPr>
        <p:txBody>
          <a:bodyPr vert="horz" lIns="91440" tIns="45720" rIns="91440" bIns="45720" anchor="ctr"/>
          <a:lstStyle>
            <a:lvl1pPr algn="r">
              <a:defRPr sz="1200">
                <a:solidFill>
                  <a:schemeClr val="accent2"/>
                </a:solidFill>
              </a:defRPr>
            </a:lvl1pPr>
          </a:lstStyle>
          <a:p>
            <a:pPr>
              <a:defRPr lang="ko-KR" altLang="en-US"/>
            </a:pPr>
            <a:fld id="{AD22CD3B-FDDF-4998-970C-76E6E0BEC65F}" type="slidenum">
              <a:rPr lang="ru-RU" altLang="en-US"/>
              <a:pPr>
                <a:defRPr lang="ko-KR" altLang="en-US"/>
              </a:pPr>
              <a:t>‹#›</a:t>
            </a:fld>
            <a:endParaRPr lang="ru-RU" altLang="en-US"/>
          </a:p>
        </p:txBody>
      </p:sp>
      <p:sp>
        <p:nvSpPr>
          <p:cNvPr id="7" name=""/>
          <p:cNvSpPr/>
          <p:nvPr/>
        </p:nvSpPr>
        <p:spPr>
          <a:xfrm>
            <a:off x="0" y="0"/>
            <a:ext cx="190456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  <p:sp>
        <p:nvSpPr>
          <p:cNvPr id="14" name=""/>
          <p:cNvSpPr/>
          <p:nvPr/>
        </p:nvSpPr>
        <p:spPr>
          <a:xfrm>
            <a:off x="190456" y="356848"/>
            <a:ext cx="95249" cy="78581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algn="ctr">
              <a:defRPr lang="ko-KR" altLang="en-US"/>
            </a:pPr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8" r:id="rId1"/>
    <p:sldLayoutId id="2147483719" r:id="rId2"/>
    <p:sldLayoutId id="2147483720" r:id="rId3"/>
    <p:sldLayoutId id="2147483721" r:id="rId4"/>
    <p:sldLayoutId id="2147483722" r:id="rId5"/>
    <p:sldLayoutId id="2147483723" r:id="rId6"/>
    <p:sldLayoutId id="2147483724" r:id="rId7"/>
    <p:sldLayoutId id="2147483725" r:id="rId8"/>
    <p:sldLayoutId id="2147483726" r:id="rId9"/>
    <p:sldLayoutId id="2147483727" r:id="rId10"/>
    <p:sldLayoutId id="2147483728" r:id="rId11"/>
    <p:sldLayoutId id="2147483729" r:id="rId12"/>
  </p:sldLayoutIdLst>
  <p:transition xmlns:mc="http://schemas.openxmlformats.org/markup-compatibility/2006" xmlns:hp="http://schemas.haansoft.com/office/presentation/8.0" mc:Ignorable="hp" hp:hslDur="500"/>
  <p:hf sldNum="0" hdr="0" ftr="0" dt="0"/>
  <p:txStyles>
    <p:titleStyle>
      <a:lvl1pPr algn="l" defTabSz="914400" rtl="0" eaLnBrk="1" latinLnBrk="1" hangingPunct="1">
        <a:spcBef>
          <a:spcPct val="0"/>
        </a:spcBef>
        <a:buNone/>
        <a:defRPr sz="4400" kern="1200">
          <a:solidFill>
            <a:schemeClr val="accent3"/>
          </a:solidFill>
          <a:latin typeface="+mj-lt"/>
          <a:ea typeface="+mj-ea"/>
          <a:cs typeface="+mj-cs"/>
        </a:defRPr>
      </a:lvl1pPr>
    </p:titleStyle>
    <p:bodyStyle>
      <a:lvl1pPr marL="266700" indent="-266700" algn="l" defTabSz="914400" rtl="0" eaLnBrk="1" latinLnBrk="1" hangingPunct="1">
        <a:spcBef>
          <a:spcPct val="20000"/>
        </a:spcBef>
        <a:buFont typeface="Arial"/>
        <a:buChar char="•"/>
        <a:defRPr sz="2800" kern="1200">
          <a:solidFill>
            <a:schemeClr val="accent2"/>
          </a:solidFill>
          <a:latin typeface="+mn-lt"/>
          <a:ea typeface="+mn-ea"/>
          <a:cs typeface="+mn-cs"/>
        </a:defRPr>
      </a:lvl1pPr>
      <a:lvl2pPr marL="622300" indent="-266700" algn="l" defTabSz="914400" rtl="0" eaLnBrk="1" latinLnBrk="1" hangingPunct="1">
        <a:spcBef>
          <a:spcPct val="20000"/>
        </a:spcBef>
        <a:buFont typeface="Arial"/>
        <a:buChar char="•"/>
        <a:defRPr sz="24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90600" indent="-266700" algn="l" defTabSz="914400" rtl="0" eaLnBrk="1" latinLnBrk="1" hangingPunct="1">
        <a:spcBef>
          <a:spcPct val="20000"/>
        </a:spcBef>
        <a:buFont typeface="Arial"/>
        <a:buChar char="•"/>
        <a:defRPr sz="2000" kern="1200">
          <a:solidFill>
            <a:schemeClr val="accent2"/>
          </a:solidFill>
          <a:latin typeface="+mn-lt"/>
          <a:ea typeface="+mn-ea"/>
          <a:cs typeface="+mn-cs"/>
        </a:defRPr>
      </a:lvl3pPr>
      <a:lvl4pPr marL="1346200" indent="-266700" algn="l" defTabSz="914400" rtl="0" eaLnBrk="1" latinLnBrk="1" hangingPunct="1">
        <a:spcBef>
          <a:spcPct val="20000"/>
        </a:spcBef>
        <a:buFont typeface="Arial"/>
        <a:buChar char="–"/>
        <a:defRPr sz="1800" kern="1200">
          <a:solidFill>
            <a:schemeClr val="accent2"/>
          </a:solidFill>
          <a:latin typeface="+mn-lt"/>
          <a:ea typeface="+mn-ea"/>
          <a:cs typeface="+mn-cs"/>
        </a:defRPr>
      </a:lvl4pPr>
      <a:lvl5pPr marL="1701800" indent="-266700" algn="l" defTabSz="914400" rtl="0" eaLnBrk="1" latinLnBrk="1" hangingPunct="1">
        <a:spcBef>
          <a:spcPct val="20000"/>
        </a:spcBef>
        <a:buFont typeface="Arial"/>
        <a:buChar char="»"/>
        <a:defRPr sz="1800" kern="1200">
          <a:solidFill>
            <a:schemeClr val="accent2"/>
          </a:solidFill>
          <a:latin typeface="+mn-lt"/>
          <a:ea typeface="+mn-ea"/>
          <a:cs typeface="+mn-cs"/>
        </a:defRPr>
      </a:lvl5pPr>
      <a:lvl6pPr marL="2057400" indent="-266700" algn="l" defTabSz="914400" rtl="0" eaLnBrk="1" latinLnBrk="1" hangingPunct="1">
        <a:spcBef>
          <a:spcPct val="20000"/>
        </a:spcBef>
        <a:buFont typeface="Arial"/>
        <a:buChar char="»"/>
        <a:defRPr sz="1800" kern="1200">
          <a:solidFill>
            <a:schemeClr val="accent2"/>
          </a:solidFill>
          <a:latin typeface="+mn-lt"/>
          <a:ea typeface="+mn-ea"/>
          <a:cs typeface="+mn-cs"/>
        </a:defRPr>
      </a:lvl6pPr>
      <a:lvl7pPr marL="2425700" indent="-266700" algn="l" defTabSz="914400" rtl="0" eaLnBrk="1" latinLnBrk="1" hangingPunct="1">
        <a:spcBef>
          <a:spcPct val="20000"/>
        </a:spcBef>
        <a:buFont typeface="Arial"/>
        <a:buChar char="»"/>
        <a:defRPr sz="1800" kern="1200">
          <a:solidFill>
            <a:schemeClr val="accent2"/>
          </a:solidFill>
          <a:latin typeface="+mn-lt"/>
          <a:ea typeface="+mn-ea"/>
          <a:cs typeface="+mn-cs"/>
        </a:defRPr>
      </a:lvl7pPr>
      <a:lvl8pPr marL="2781300" indent="-266700" algn="l" defTabSz="914400" rtl="0" eaLnBrk="1" latinLnBrk="1" hangingPunct="1">
        <a:spcBef>
          <a:spcPct val="20000"/>
        </a:spcBef>
        <a:buFont typeface="Arial"/>
        <a:buChar char="»"/>
        <a:defRPr sz="1800" kern="1200">
          <a:solidFill>
            <a:schemeClr val="accent2"/>
          </a:solidFill>
          <a:latin typeface="+mn-lt"/>
          <a:ea typeface="+mn-ea"/>
          <a:cs typeface="+mn-cs"/>
        </a:defRPr>
      </a:lvl8pPr>
      <a:lvl9pPr marL="3136900" indent="-266700" algn="l" defTabSz="914400" rtl="0" eaLnBrk="1" latinLnBrk="1" hangingPunct="1">
        <a:spcBef>
          <a:spcPct val="20000"/>
        </a:spcBef>
        <a:buFont typeface="Arial"/>
        <a:buChar char="»"/>
        <a:defRPr sz="1800" kern="1200">
          <a:solidFill>
            <a:schemeClr val="accent2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1.jpeg"  /></Relationships>
</file>

<file path=ppt/slides/_rels/slide10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0.jpeg"  /></Relationships>
</file>

<file path=ppt/slides/_rels/slide11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1.jpeg"  /></Relationships>
</file>

<file path=ppt/slides/_rels/slide1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2.jpeg"  /></Relationships>
</file>

<file path=ppt/slides/_rels/slide1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3.jpeg"  /></Relationships>
</file>

<file path=ppt/slides/_rels/slide1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14.jpeg"  /></Relationships>
</file>

<file path=ppt/slides/_rels/slide2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2.xml"  /><Relationship Id="rId2" Type="http://schemas.openxmlformats.org/officeDocument/2006/relationships/image" Target="../media/image2.jpeg"  /></Relationships>
</file>

<file path=ppt/slides/_rels/slide3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3.jpeg"  /></Relationships>
</file>

<file path=ppt/slides/_rels/slide4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1.xml"  /><Relationship Id="rId2" Type="http://schemas.openxmlformats.org/officeDocument/2006/relationships/image" Target="../media/image4.jpeg"  /></Relationships>
</file>

<file path=ppt/slides/_rels/slide5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5.jpeg"  /></Relationships>
</file>

<file path=ppt/slides/_rels/slide6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6.jpeg"  /></Relationships>
</file>

<file path=ppt/slides/_rels/slide7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7.jpeg"  /></Relationships>
</file>

<file path=ppt/slides/_rels/slide8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8.jpeg"  /></Relationships>
</file>

<file path=ppt/slides/_rels/slide9.xml.rels><?xml version="1.0" encoding="UTF-8" standalone="yes" ?><Relationships xmlns="http://schemas.openxmlformats.org/package/2006/relationships"><Relationship Id="rId1" Type="http://schemas.openxmlformats.org/officeDocument/2006/relationships/slideLayout" Target="../slideLayouts/slideLayout3.xml"  /><Relationship Id="rId2" Type="http://schemas.openxmlformats.org/officeDocument/2006/relationships/image" Target="../media/image9.jpeg"  /></Relationships>
</file>

<file path=ppt/slides/slide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708450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0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1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1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2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 idx="0"/>
          </p:nvPr>
        </p:nvSpPr>
        <p:spPr>
          <a:xfrm>
            <a:off x="3582566" y="274638"/>
            <a:ext cx="5561359" cy="939784"/>
          </a:xfrm>
        </p:spPr>
        <p:txBody>
          <a:bodyPr/>
          <a:lstStyle/>
          <a:p>
            <a:pPr>
              <a:defRPr/>
            </a:pPr>
            <a:r>
              <a:rPr lang="ru-RU" altLang="en-US"/>
              <a:t/>
            </a:r>
            <a:endParaRPr lang="ru-RU" altLang="en-US"/>
          </a:p>
        </p:txBody>
      </p:sp>
      <p:pic>
        <p:nvPicPr>
          <p:cNvPr id="3" name="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tretch>
            <a:fillRect/>
          </a:stretch>
        </p:blipFill>
        <p:spPr>
          <a:xfrm>
            <a:off x="0" y="-47236"/>
            <a:ext cx="12291546" cy="744178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3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4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"/>
          <p:cNvSpPr>
            <a:spLocks noGrp="1"/>
          </p:cNvSpPr>
          <p:nvPr>
            <p:ph type="ctrTitle" idx="0"/>
          </p:nvPr>
        </p:nvSpPr>
        <p:spPr>
          <a:xfrm>
            <a:off x="0" y="0"/>
            <a:ext cx="12192000" cy="892693"/>
          </a:xfrm>
          <a:solidFill>
            <a:schemeClr val="accent2"/>
          </a:solidFill>
        </p:spPr>
        <p:txBody>
          <a:bodyPr/>
          <a:lstStyle/>
          <a:p>
            <a:pPr>
              <a:defRPr/>
            </a:pPr>
            <a:r>
              <a:rPr lang="ru-RU" altLang="en-US"/>
              <a:t>           индустриальный пожар</a:t>
            </a:r>
            <a:endParaRPr lang="ru-RU" altLang="en-US"/>
          </a:p>
        </p:txBody>
      </p:sp>
      <p:pic>
        <p:nvPicPr>
          <p:cNvPr id="5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766342"/>
            <a:ext cx="12192000" cy="609165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5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6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7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8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slides/slide9.xml><?xml version="1.0" encoding="utf-8"?>
<p:sld xmlns:r="http://schemas.openxmlformats.org/officeDocument/2006/relationships" xmlns:c="http://schemas.openxmlformats.org/drawingml/2006/chart" xmlns:a="http://schemas.openxmlformats.org/drawingml/2006/main" xmlns:dgm="http://schemas.openxmlformats.org/drawingml/2006/diagram" xmlns:dsp="http://schemas.microsoft.com/office/drawing/2008/diagram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"/>
          <p:cNvPicPr>
            <a:picLocks noChangeAspect="1"/>
          </p:cNvPicPr>
          <p:nvPr/>
        </p:nvPicPr>
        <p:blipFill rotWithShape="1"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xmlns:mc="http://schemas.openxmlformats.org/markup-compatibility/2006" xmlns:p14="http://schemas.microsoft.com/office/powerpoint/2010/main" mc:Ignorable="p14" p14:dur="500"/>
    </mc:Choice>
    <mc:Fallback>
      <p:transition/>
    </mc:Fallback>
  </mc:AlternateContent>
</p:sld>
</file>

<file path=ppt/theme/theme1.xml><?xml version="1.0" encoding="utf-8"?>
<a:theme xmlns:r="http://schemas.openxmlformats.org/officeDocument/2006/relationships" xmlns:c="http://schemas.openxmlformats.org/drawingml/2006/chart" xmlns:dgm="http://schemas.openxmlformats.org/drawingml/2006/diagram" xmlns:dsp="http://schemas.microsoft.com/office/drawing/2008/diagram" xmlns:a="http://schemas.openxmlformats.org/drawingml/2006/main" xmlns:pic="http://schemas.openxmlformats.org/drawingml/2006/picture" xmlns:wp="http://schemas.openxmlformats.org/drawingml/2006/wordprocessingDrawing" xmlns:xdr="http://schemas.openxmlformats.org/drawingml/2006/spreadsheetDrawing" name="Остаточное изображение">
  <a:themeElements>
    <a:clrScheme name="Остаточное изображение">
      <a:dk1>
        <a:srgbClr val="7b4d7c"/>
      </a:dk1>
      <a:lt1>
        <a:srgbClr val="f3f0f4"/>
      </a:lt1>
      <a:dk2>
        <a:srgbClr val="888888"/>
      </a:dk2>
      <a:lt2>
        <a:srgbClr val="5a3452"/>
      </a:lt2>
      <a:accent1>
        <a:srgbClr val="cd1973"/>
      </a:accent1>
      <a:accent2>
        <a:srgbClr val="3a3a3a"/>
      </a:accent2>
      <a:accent3>
        <a:srgbClr val="5e2856"/>
      </a:accent3>
      <a:accent4>
        <a:srgbClr val="525252"/>
      </a:accent4>
      <a:accent5>
        <a:srgbClr val="841490"/>
      </a:accent5>
      <a:accent6>
        <a:srgbClr val="4686ba"/>
      </a:accent6>
      <a:hlink>
        <a:srgbClr val="fe19ff"/>
      </a:hlink>
      <a:folHlink>
        <a:srgbClr val="ffccff"/>
      </a:folHlink>
    </a:clrScheme>
    <a:fontScheme name="Остаточное изображение">
      <a:majorFont>
        <a:latin typeface="Arial"/>
        <a:ea typeface=""/>
        <a:cs typeface=""/>
        <a:font script="Jpan" typeface="MS PGothic"/>
        <a:font script="Hang" typeface="한컴 윤체 M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Arial"/>
        <a:ea typeface=""/>
        <a:cs typeface=""/>
        <a:font script="Jpan" typeface="MS PGothic"/>
        <a:font script="Hang" typeface="한컴 윤체 L"/>
        <a:font script="Hans" typeface="SimSun"/>
        <a:font script="Hant" typeface="新細明體"/>
        <a:font script="Arab" typeface="Times New Roman"/>
        <a:font script="Hebr" typeface="Times New Roman"/>
        <a:font script="Thai" typeface="Angsana New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статочное изображение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reflection blurRad="12700" stA="26000" endPos="28000" dist="38100" dir="5400000" sy="-100000" rotWithShape="0"/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69000">
              <a:schemeClr val="phClr">
                <a:tint val="99000"/>
                <a:shade val="80000"/>
                <a:satMod val="20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rect">
            <a:fillToRect t="-50000" r="70000" b="180000"/>
          </a:path>
        </a:gradFill>
        <a:gradFill rotWithShape="1">
          <a:gsLst>
            <a:gs pos="0">
              <a:schemeClr val="phClr">
                <a:shade val="100000"/>
                <a:satMod val="200000"/>
              </a:schemeClr>
            </a:gs>
            <a:gs pos="57000">
              <a:schemeClr val="phClr">
                <a:shade val="30000"/>
                <a:satMod val="100000"/>
              </a:schemeClr>
            </a:gs>
            <a:gs pos="100000">
              <a:schemeClr val="phClr">
                <a:shade val="30000"/>
                <a:satMod val="100000"/>
              </a:schemeClr>
            </a:gs>
          </a:gsLst>
          <a:lin ang="3000000" scaled="0"/>
        </a:gradFill>
      </a:bgFillStyleLst>
    </a:fmtScheme>
  </a:themeElements>
</a:theme>
</file>

<file path=docProps/app.xml><?xml version="1.0" encoding="utf-8"?>
<ep:Properties xmlns:r="http://schemas.openxmlformats.org/officeDocument/2006/relationships" xmlns:ep="http://schemas.openxmlformats.org/officeDocument/2006/extended-properties" xmlns:vt="http://schemas.openxmlformats.org/officeDocument/2006/docPropsVTypes">
  <ep:Manager/>
  <ep:Company>HP Inc.</ep:Company>
  <ep:Words>2</ep:Words>
  <ep:PresentationFormat>Экран (4:3)</ep:PresentationFormat>
  <ep:Paragraphs>1</ep:Paragraphs>
  <ep:Slides>14</ep:Slides>
  <ep:Notes>0</ep:Notes>
  <ep:TotalTime>0</ep:TotalTime>
  <ep:HiddenSlides>0</ep:HiddenSlides>
  <ep:MMClips>0</ep:MMClips>
  <ep:HeadingPairs>
    <vt:vector size="4" baseType="variant">
      <vt:variant>
        <vt:lpstr>Тема</vt:lpstr>
      </vt:variant>
      <vt:variant>
        <vt:i4>1</vt:i4>
      </vt:variant>
      <vt:variant>
        <vt:lpstr>Заголовок слайда</vt:lpstr>
      </vt:variant>
      <vt:variant>
        <vt:i4>14</vt:i4>
      </vt:variant>
    </vt:vector>
  </ep:HeadingPairs>
  <ep:TitlesOfParts>
    <vt:vector size="15" baseType="lpstr">
      <vt:lpstr>Остаточное изображение</vt:lpstr>
      <vt:lpstr>Слайд 1</vt:lpstr>
      <vt:lpstr>Слайд 2</vt:lpstr>
      <vt:lpstr>Слайд 3</vt:lpstr>
      <vt:lpstr>индустриальный пожар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</vt:vector>
  </ep:TitlesOfParts>
  <ep:HyperlinkBase/>
  <ep:Application>Show</ep:Application>
  <ep:AppVersion>12.0000</ep:AppVersion>
</ep:Properties>
</file>

<file path=docProps/core.xml><?xml version="1.0" encoding="utf-8"?>
<cp:coreProperties xmlns:r="http://schemas.openxmlformats.org/officeDocument/2006/relationships"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2022-11-02T11:19:53.678</dcterms:created>
  <dc:creator>User</dc:creator>
  <cp:lastModifiedBy>User</cp:lastModifiedBy>
  <dcterms:modified xsi:type="dcterms:W3CDTF">2022-11-02T11:44:26.199</dcterms:modified>
  <cp:revision>4</cp:revision>
  <cp:version>0906.0100.01</cp:version>
</cp:coreProperties>
</file>