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3" r:id="rId5"/>
    <p:sldId id="266" r:id="rId6"/>
    <p:sldId id="259" r:id="rId7"/>
    <p:sldId id="260" r:id="rId8"/>
    <p:sldId id="261" r:id="rId9"/>
    <p:sldId id="262" r:id="rId10"/>
    <p:sldId id="264" r:id="rId11"/>
    <p:sldId id="265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11/2/22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11/2/22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11/2/22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11/2/22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11/2/22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F322C2-5165-7987-5087-8A9145B73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1672683"/>
            <a:ext cx="3501197" cy="1902641"/>
          </a:xfrm>
        </p:spPr>
        <p:txBody>
          <a:bodyPr/>
          <a:lstStyle/>
          <a:p>
            <a:r>
              <a:rPr lang="ru-RU" sz="4600" b="1" dirty="0"/>
              <a:t>Презентация</a:t>
            </a:r>
            <a:r>
              <a:rPr lang="ru-RU" sz="4600" dirty="0"/>
              <a:t> </a:t>
            </a:r>
            <a:br>
              <a:rPr lang="ru-RU" sz="4600" dirty="0"/>
            </a:br>
            <a:endParaRPr lang="ru-RU" sz="4600" dirty="0"/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D4B14902-C744-59BB-843B-571DEA6BC6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22394" y="866129"/>
            <a:ext cx="7359804" cy="5700701"/>
          </a:xfrm>
        </p:spPr>
      </p:pic>
      <p:sp>
        <p:nvSpPr>
          <p:cNvPr id="10" name="Текст 9">
            <a:extLst>
              <a:ext uri="{FF2B5EF4-FFF2-40B4-BE49-F238E27FC236}">
                <a16:creationId xmlns:a16="http://schemas.microsoft.com/office/drawing/2014/main" id="{A91A0C0B-7C3D-73AD-F416-1788EB63AD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85234" y="3712610"/>
            <a:ext cx="5049024" cy="954108"/>
          </a:xfrm>
        </p:spPr>
        <p:txBody>
          <a:bodyPr>
            <a:noAutofit/>
          </a:bodyPr>
          <a:lstStyle/>
          <a:p>
            <a:r>
              <a:rPr lang="ru-RU" sz="2200" dirty="0"/>
              <a:t>На тему : 4 ноября ДЕНЬ НАРОДНОГО ЕДИНСТВА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68E1A4-1B2B-DE13-9139-4B82BB5D28E7}"/>
              </a:ext>
            </a:extLst>
          </p:cNvPr>
          <p:cNvSpPr txBox="1"/>
          <p:nvPr/>
        </p:nvSpPr>
        <p:spPr>
          <a:xfrm>
            <a:off x="185234" y="6382164"/>
            <a:ext cx="4461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/>
              <a:t>Выполнила : Вербицкая  Я.А.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7B1ACC-493A-92DB-14B1-7AA3BA6F5902}"/>
              </a:ext>
            </a:extLst>
          </p:cNvPr>
          <p:cNvSpPr txBox="1"/>
          <p:nvPr/>
        </p:nvSpPr>
        <p:spPr>
          <a:xfrm>
            <a:off x="1023620" y="5114031"/>
            <a:ext cx="3761058" cy="954107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2800" dirty="0"/>
              <a:t>2 младшая группа «ЯГОДКИ»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82F0B1-B36E-70B2-5919-350D0D4F9F58}"/>
              </a:ext>
            </a:extLst>
          </p:cNvPr>
          <p:cNvSpPr txBox="1"/>
          <p:nvPr/>
        </p:nvSpPr>
        <p:spPr>
          <a:xfrm>
            <a:off x="5234258" y="2523892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446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35DD9408-8A8D-9268-D2AA-348506299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855" y="0"/>
            <a:ext cx="5642145" cy="6288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492FB296-D13A-806C-3647-71DB40523A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55" y="0"/>
            <a:ext cx="5642145" cy="6288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8101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E541BD70-3059-AAC9-4D6F-D4A6545785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873735" cy="7378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13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22138AB5-4722-4423-FC9D-C93682FCB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8002" y="-71244"/>
            <a:ext cx="5338584" cy="6929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218249D5-130E-53E6-4CF6-4E13584474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3948" y="0"/>
            <a:ext cx="6651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98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E7D0E5AA-E91F-4C5C-0773-16C4938FFB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7053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051D2DE-194B-854C-1316-DE7496304521}"/>
              </a:ext>
            </a:extLst>
          </p:cNvPr>
          <p:cNvSpPr txBox="1"/>
          <p:nvPr/>
        </p:nvSpPr>
        <p:spPr>
          <a:xfrm>
            <a:off x="371708" y="1455234"/>
            <a:ext cx="789878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3500" dirty="0">
                <a:solidFill>
                  <a:schemeClr val="accent1"/>
                </a:solidFill>
              </a:rPr>
              <a:t>ВСЕМ СПАСИБО ЗА ВНИМАНИЕ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7298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6E00A187-6457-17EB-DB7F-641EB564F1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829" y="104711"/>
            <a:ext cx="11739756" cy="6753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58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187B61E1-317C-F646-79B2-EBFCE810AE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7318" y="278780"/>
            <a:ext cx="7514682" cy="630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85F7D48C-7AFC-B9F2-E511-094B6610C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804" y="278780"/>
            <a:ext cx="4088782" cy="63004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8358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4B1ED6AF-D090-D690-8641-54A5C33E07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757" y="371708"/>
            <a:ext cx="6411950" cy="6257072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8EE8486F-042F-EE9F-ADE3-B20D26B579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666" y="371707"/>
            <a:ext cx="4928578" cy="625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49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97F0C99D-1988-EC2B-626F-0C2DB47B5A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077" y="0"/>
            <a:ext cx="6158291" cy="6858000"/>
          </a:xfrm>
          <a:prstGeom prst="rect">
            <a:avLst/>
          </a:prstGeom>
        </p:spPr>
      </p:pic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0B5190EE-D36D-B0CB-DC93-E80B71B9F5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369" y="-190681"/>
            <a:ext cx="55115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71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8F2667D2-EF5F-9E3E-7E00-7916008D14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335" y="291094"/>
            <a:ext cx="10707843" cy="627581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99933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CAC8F7F7-34B5-0F3F-97C9-237650DEC2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82" y="185854"/>
            <a:ext cx="6713901" cy="64862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742C695B-AEEF-05D1-93E8-6253D70E70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6099" y="185854"/>
            <a:ext cx="4417119" cy="6486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7401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5470CD57-7C85-7597-9D3D-11A528DBD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680728" cy="6678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2830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D6F83C54-CD38-3B9A-A612-B4CE4AAF5C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5951"/>
            <a:ext cx="7104656" cy="6226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2DF85A7B-9915-8A2A-0570-86A7120F27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5610" y="315951"/>
            <a:ext cx="5346390" cy="56565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787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Атлас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13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Атлас</vt:lpstr>
      <vt:lpstr>Презентация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</dc:title>
  <dc:creator>яна вербицкая</dc:creator>
  <cp:lastModifiedBy>яна вербицкая</cp:lastModifiedBy>
  <cp:revision>2</cp:revision>
  <dcterms:created xsi:type="dcterms:W3CDTF">2022-10-30T10:26:11Z</dcterms:created>
  <dcterms:modified xsi:type="dcterms:W3CDTF">2022-11-02T11:42:24Z</dcterms:modified>
</cp:coreProperties>
</file>