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DF48-56B6-445A-9EE9-E7C4B24EB61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4020B-85E5-4272-969C-D797EBE81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650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DF48-56B6-445A-9EE9-E7C4B24EB61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4020B-85E5-4272-969C-D797EBE81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29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DF48-56B6-445A-9EE9-E7C4B24EB61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4020B-85E5-4272-969C-D797EBE81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354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DF48-56B6-445A-9EE9-E7C4B24EB61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4020B-85E5-4272-969C-D797EBE81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5906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DF48-56B6-445A-9EE9-E7C4B24EB61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4020B-85E5-4272-969C-D797EBE81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2512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DF48-56B6-445A-9EE9-E7C4B24EB61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4020B-85E5-4272-969C-D797EBE81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4154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DF48-56B6-445A-9EE9-E7C4B24EB61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4020B-85E5-4272-969C-D797EBE81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5955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DF48-56B6-445A-9EE9-E7C4B24EB61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4020B-85E5-4272-969C-D797EBE81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6543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DF48-56B6-445A-9EE9-E7C4B24EB61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4020B-85E5-4272-969C-D797EBE81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209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DF48-56B6-445A-9EE9-E7C4B24EB61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4020B-85E5-4272-969C-D797EBE81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3425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DF48-56B6-445A-9EE9-E7C4B24EB61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4020B-85E5-4272-969C-D797EBE81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167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DDF48-56B6-445A-9EE9-E7C4B24EB61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4020B-85E5-4272-969C-D797EBE81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7192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2835746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Особенности организации занятий по физической культуре в разных возрастных группах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3501008"/>
            <a:ext cx="4176464" cy="1296144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Подготовила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Воронова М.Н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2147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460851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Способы повышения двигательной активности детей на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занятиях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: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фронтальный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поточный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сменный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групповой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индивидуальный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75003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446449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Методы руководства.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Словесны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е</a:t>
            </a:r>
            <a:r>
              <a:rPr lang="ru-RU" dirty="0">
                <a:latin typeface="Times New Roman"/>
                <a:ea typeface="Calibri"/>
                <a:cs typeface="Times New Roman"/>
              </a:rPr>
              <a:t>: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объяснение упражнений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указание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распоряжение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и команда, рассказ, беседа,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Наглядные</a:t>
            </a:r>
            <a:r>
              <a:rPr lang="ru-RU" dirty="0">
                <a:latin typeface="Times New Roman"/>
                <a:ea typeface="Calibri"/>
                <a:cs typeface="Times New Roman"/>
              </a:rPr>
              <a:t>: показ, имитация, звуковые и зрительные ориентиры, использование наглядных пособий,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Практические</a:t>
            </a:r>
            <a:r>
              <a:rPr lang="ru-RU" dirty="0">
                <a:latin typeface="Times New Roman"/>
                <a:ea typeface="Calibri"/>
                <a:cs typeface="Times New Roman"/>
              </a:rPr>
              <a:t>: упражнения, конкретные задания, игровые приемы, поддержка и помощь.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338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4464496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Методические рекомендации по каждому возрастному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периоду.</a:t>
            </a:r>
            <a:r>
              <a:rPr lang="ru-RU" sz="2800" dirty="0" smtClean="0">
                <a:ea typeface="Calibri"/>
                <a:cs typeface="Times New Roman"/>
              </a:rPr>
              <a:t>	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	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Для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каждого специалиста дошкольного образования суть физических упражнений в образовательной программе выражена в решении и реализации двигательных задач в основных видах движений. В связи с чем, проблема полноценной подготовки детей к физическим упражнениям решается на основе целенаправленной реализации общедидактических и специальных принципов физического воспитания с учетом соответствующего психического и физического развития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детей.</a:t>
            </a:r>
            <a:endParaRPr lang="ru-RU" sz="2800" dirty="0" smtClean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i="1" dirty="0">
                <a:latin typeface="Times New Roman"/>
                <a:ea typeface="Calibri"/>
                <a:cs typeface="Times New Roman"/>
              </a:rPr>
              <a:t>	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Основные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положения: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использование методов сообщающего и естественного преподавания, соблюдение этапности процесса обучения двигательным действиям, соблюдение регламентности режима упражнений, использование коррекционных методик, использование по возможности наглядных объективных критериев в оценке движений, двигательных действий детьми с установкой не сколько на мобилизацию физических сил, сколько на другие показатели совершенствования техники (слаженность, ритмичность и др.)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683367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4392488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ВЫВОДЫ: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Для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качественной организации и проведения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физкультурных занятий и работы по обучению детей ОВД каждому педагогу необходимо: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знать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программные задачи, перечень основных движений, игр и упражнений, рекомендуемых программой,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знать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методику обучения движениям, технику выполнения, уметь их показать с учетом возраста детей, подобрать соответствующие игры для совершенствования движений,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уметь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грамотно объяснить, используя в речи необходимую терминологию,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знать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индивидуальные особенности детей своей возрастной группы,  их возможности, учитывать их при подготовке к занятиям,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использовать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способы организации и методы руководства, ориентируясь на возрастные и психофизиологические возможности детей своей возрастной группы,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продуманно подходить к выбору оборудования, используемого на занятии,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mtClean="0">
                <a:latin typeface="Times New Roman"/>
                <a:ea typeface="Calibri"/>
                <a:cs typeface="Times New Roman"/>
              </a:rPr>
              <a:t>закреплять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навыки детей, полученные на занятиях в других формах двигательной деятельности,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взаимодействовать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по данному вопросу со всеми участниками образовательного процесса.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24325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Актуальность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3888432"/>
          </a:xfrm>
        </p:spPr>
        <p:txBody>
          <a:bodyPr>
            <a:normAutofit fontScale="70000" lnSpcReduction="20000"/>
          </a:bodyPr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	В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общей системе всестороннего и гармоничного развития личности ребенка физическое воспитание занимает особенное место. Именно в дошкольном детстве закладываются основы крепкого здоровья, правильного физического развития, высокой работоспособности, в эти годы происходит становление двигательной деятельности, а также начальное воспитание физических качеств.</a:t>
            </a:r>
            <a:endParaRPr lang="ru-RU" sz="2800" dirty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	Физическое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формирование ребенка тесно связано с его интеллектуальным и морально – волевым развитием, с развитием всех психических функций. Решающую роль при этом играет влияние жизненных условий и воспитание.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4615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4536504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400" b="1" dirty="0">
                <a:latin typeface="Times New Roman"/>
                <a:ea typeface="Calibri"/>
                <a:cs typeface="Times New Roman"/>
              </a:rPr>
              <a:t>Цели и задачи.</a:t>
            </a:r>
            <a:endParaRPr lang="ru-RU" sz="44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Основные цели и задачи в разделе «Физическая культура»: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Сохранение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укрепление и охрана здоровья детей, повышение умственной и физической работоспособности, предупреждение утомления.</a:t>
            </a:r>
            <a:endParaRPr lang="ru-RU" sz="2800" dirty="0">
              <a:ea typeface="Calibri"/>
              <a:cs typeface="Times New Roman"/>
            </a:endParaRPr>
          </a:p>
          <a:p>
            <a:pPr marL="12700" marR="127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Обеспечение гармоничного физического развития, совершенствование умений и навыков в основных видах движений, воспитание красоты, гра­циозности, выразительности движений, формирование правильной осанки.</a:t>
            </a:r>
            <a:endParaRPr lang="ru-RU" sz="2800" dirty="0">
              <a:ea typeface="Calibri"/>
              <a:cs typeface="Times New Roman"/>
            </a:endParaRPr>
          </a:p>
          <a:p>
            <a:pPr marL="12700" marR="127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Формирование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потребности в ежедневной двигательной деятельности. Развитие инициативы, самостоятельности и творчества в двигательной актив­ности, способности к самоконтролю, самооценке при выполнении движений.</a:t>
            </a:r>
            <a:endParaRPr lang="ru-RU" sz="2800" dirty="0">
              <a:ea typeface="Calibri"/>
              <a:cs typeface="Times New Roman"/>
            </a:endParaRPr>
          </a:p>
          <a:p>
            <a:pPr marL="12700" marR="127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Развитие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интереса к участию в подвижных и спортивных играх и фи­зических упражнениях, активности в самостоятельной двигательной де­ятельности; интереса и любви к спорту.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54561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4464496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Содержание области «Физическое развитие».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	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Основное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содержание физической культуры в детском саду составляют физические упражнения. Они представлены следующими видами: гимнастикой, физкультурными занятиями, подвижными играми и элементами спортивных игр, спортивными упражнениями и простейшим туризмом. </a:t>
            </a:r>
            <a:endParaRPr lang="ru-RU" sz="2800" dirty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Организационными формами физической культуры в ДОУ являются: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- занятия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- физкультурно – оздоровительная работа: утренняя гимнастика, подвижные игры, спортивные упражнения на прогулке,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физкульт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– минутки, физкультурные праздники, индивидуальная работа с детьми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;</a:t>
            </a:r>
            <a:endParaRPr lang="ru-RU" sz="2800" dirty="0" smtClean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- самостоятельная двигательная деятельность детей.</a:t>
            </a:r>
            <a:endParaRPr lang="ru-RU" sz="2800" dirty="0" smtClean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2384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Физкультурные занятия – основная форма систематического обучения детей физическим упражнениям.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77185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453650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Задачи занятий по физической культуре.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	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Занятия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по физической культуре направлены на решение образовательных, воспитательных и оздоровительных задач физического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воспитания.</a:t>
            </a:r>
            <a:endParaRPr lang="ru-RU" sz="2800" dirty="0" smtClean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	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Образовательные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задачи заключаются в обучении детей физическим упражнениям, привитии умения применять полученные навыки в изменяющейся обстановке. Дети должны приобрести представления и знания о физической культуре, ее оздоровительном значении, о способах закаливания, роли правильного дыхания, приемах выполнения упражнений и т.п. Выполнение образовательных задач на занятиях по физической культуре сочетается с воспитательными и оздоровительными задачами, с формированием физических качеств.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3351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5"/>
            <a:ext cx="8229600" cy="453650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Типы занятий.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	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зависимости от образовательных задач и содержания занятия могут быть разного типа:</a:t>
            </a:r>
            <a:endParaRPr lang="ru-RU" sz="2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занятия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обучающие,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занятия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на повторение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пройденного материала,</a:t>
            </a:r>
            <a:endParaRPr lang="ru-RU" sz="26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600" dirty="0">
                <a:latin typeface="Times New Roman"/>
                <a:ea typeface="Calibri"/>
                <a:cs typeface="Times New Roman"/>
              </a:rPr>
              <a:t>- занятия, смешанного характера, на которых разучивание нового сочетается с повторением, закреплением старого,</a:t>
            </a:r>
            <a:endParaRPr lang="ru-RU" sz="2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занятия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контрольного, учебного типа, </a:t>
            </a:r>
            <a:endParaRPr lang="ru-RU" sz="2600" dirty="0" smtClean="0">
              <a:latin typeface="Times New Roman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600" dirty="0">
                <a:latin typeface="Times New Roman"/>
                <a:ea typeface="Calibri"/>
                <a:cs typeface="Times New Roman"/>
              </a:rPr>
              <a:t>	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ДОУ в основном распространены занятия смешанного типа.</a:t>
            </a:r>
            <a:endParaRPr lang="ru-RU" sz="26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49194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4536504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Структура занятий: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-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в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водная часть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-  основная часть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dirty="0" smtClean="0">
                <a:latin typeface="Times New Roman"/>
                <a:ea typeface="Calibri"/>
              </a:rPr>
              <a:t>- Заключительная часть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65872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4320480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Физическая нагрузка и плотность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занятий.</a:t>
            </a:r>
            <a:r>
              <a:rPr lang="ru-RU" sz="2800" dirty="0" smtClean="0">
                <a:ea typeface="Calibri"/>
                <a:cs typeface="Times New Roman"/>
              </a:rPr>
              <a:t>	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	</a:t>
            </a:r>
            <a:r>
              <a:rPr lang="ru-RU" sz="3800" dirty="0" smtClean="0">
                <a:latin typeface="Times New Roman"/>
                <a:ea typeface="Calibri"/>
                <a:cs typeface="Times New Roman"/>
              </a:rPr>
              <a:t>Всякое </a:t>
            </a:r>
            <a:r>
              <a:rPr lang="ru-RU" sz="3800" dirty="0">
                <a:latin typeface="Times New Roman"/>
                <a:ea typeface="Calibri"/>
                <a:cs typeface="Times New Roman"/>
              </a:rPr>
              <a:t>физическое упражнение оказывает воздействие, связанное с усилением физиологических функций организма ребенка, степень его зависит от объема и интенсивности нагрузки. По мере приспособления к определенной нагрузке организм справляется с ней более экономно, с меньшим напряжением сил. Привычная нагрузка уже не ведет к повышению функциональных возможностей организма. </a:t>
            </a:r>
            <a:r>
              <a:rPr lang="ru-RU" sz="3800" dirty="0" smtClean="0">
                <a:latin typeface="Times New Roman"/>
                <a:ea typeface="Calibri"/>
                <a:cs typeface="Times New Roman"/>
              </a:rPr>
              <a:t>	Необходимо </a:t>
            </a:r>
            <a:r>
              <a:rPr lang="ru-RU" sz="3800" dirty="0">
                <a:latin typeface="Times New Roman"/>
                <a:ea typeface="Calibri"/>
                <a:cs typeface="Times New Roman"/>
              </a:rPr>
              <a:t>систематически увеличивать ее объем и интенсивность от занятия к занятию из года в год.</a:t>
            </a:r>
            <a:endParaRPr lang="ru-RU" sz="3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800" dirty="0" smtClean="0">
                <a:latin typeface="Times New Roman"/>
                <a:ea typeface="Calibri"/>
                <a:cs typeface="Times New Roman"/>
              </a:rPr>
              <a:t>Различают </a:t>
            </a:r>
            <a:r>
              <a:rPr lang="ru-RU" sz="3800" i="1" dirty="0">
                <a:latin typeface="Times New Roman"/>
                <a:ea typeface="Calibri"/>
                <a:cs typeface="Times New Roman"/>
              </a:rPr>
              <a:t>общую и моторную плотность занятия</a:t>
            </a:r>
            <a:r>
              <a:rPr lang="ru-RU" sz="3800" dirty="0">
                <a:latin typeface="Times New Roman"/>
                <a:ea typeface="Calibri"/>
                <a:cs typeface="Times New Roman"/>
              </a:rPr>
              <a:t>. </a:t>
            </a:r>
            <a:endParaRPr lang="ru-RU" sz="3800" dirty="0" smtClean="0">
              <a:latin typeface="Times New Roman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800" dirty="0">
                <a:latin typeface="Times New Roman"/>
                <a:ea typeface="Calibri"/>
                <a:cs typeface="Times New Roman"/>
              </a:rPr>
              <a:t>	</a:t>
            </a:r>
            <a:r>
              <a:rPr lang="ru-RU" sz="3800" i="1" dirty="0" smtClean="0">
                <a:latin typeface="Times New Roman"/>
                <a:ea typeface="Calibri"/>
                <a:cs typeface="Times New Roman"/>
              </a:rPr>
              <a:t>Общая </a:t>
            </a:r>
            <a:r>
              <a:rPr lang="ru-RU" sz="3800" i="1" dirty="0">
                <a:latin typeface="Times New Roman"/>
                <a:ea typeface="Calibri"/>
                <a:cs typeface="Times New Roman"/>
              </a:rPr>
              <a:t>плотность </a:t>
            </a:r>
            <a:r>
              <a:rPr lang="ru-RU" sz="3800" dirty="0">
                <a:latin typeface="Times New Roman"/>
                <a:ea typeface="Calibri"/>
                <a:cs typeface="Times New Roman"/>
              </a:rPr>
              <a:t>характеризуется отношением педагогически оправданного времени занятия к продолжительности всего занятия.</a:t>
            </a:r>
            <a:endParaRPr lang="ru-RU" sz="3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800" dirty="0" smtClean="0">
                <a:latin typeface="Times New Roman"/>
                <a:ea typeface="Calibri"/>
                <a:cs typeface="Times New Roman"/>
              </a:rPr>
              <a:t>	</a:t>
            </a:r>
            <a:r>
              <a:rPr lang="ru-RU" sz="3800" i="1" dirty="0" smtClean="0">
                <a:latin typeface="Times New Roman"/>
                <a:ea typeface="Calibri"/>
                <a:cs typeface="Times New Roman"/>
              </a:rPr>
              <a:t>Моторная </a:t>
            </a:r>
            <a:r>
              <a:rPr lang="ru-RU" sz="3800" i="1" dirty="0">
                <a:latin typeface="Times New Roman"/>
                <a:ea typeface="Calibri"/>
                <a:cs typeface="Times New Roman"/>
              </a:rPr>
              <a:t>плотность </a:t>
            </a:r>
            <a:r>
              <a:rPr lang="ru-RU" sz="3800" dirty="0">
                <a:latin typeface="Times New Roman"/>
                <a:ea typeface="Calibri"/>
                <a:cs typeface="Times New Roman"/>
              </a:rPr>
              <a:t>характеризует объем непосредственной двигательной деятельности ребенка на занятии. Она выражается отношением времени, затраченного на выполнение физических упражнений и игры, ко всей продолжительности занятия.</a:t>
            </a:r>
            <a:endParaRPr lang="ru-RU" sz="3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946854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371</Words>
  <Application>Microsoft Office PowerPoint</Application>
  <PresentationFormat>Экран (4:3)</PresentationFormat>
  <Paragraphs>64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Особенности организации занятий по физической культуре в разных возрастных группах</vt:lpstr>
      <vt:lpstr>Актуальность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ДС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организации занятий по физической культуре в разных возрастных группах</dc:title>
  <dc:creator>Ан</dc:creator>
  <cp:lastModifiedBy>1</cp:lastModifiedBy>
  <cp:revision>10</cp:revision>
  <dcterms:created xsi:type="dcterms:W3CDTF">2016-11-11T10:42:59Z</dcterms:created>
  <dcterms:modified xsi:type="dcterms:W3CDTF">2022-11-02T11:46:38Z</dcterms:modified>
</cp:coreProperties>
</file>